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05" r:id="rId2"/>
  </p:sldMasterIdLst>
  <p:notesMasterIdLst>
    <p:notesMasterId r:id="rId39"/>
  </p:notesMasterIdLst>
  <p:handoutMasterIdLst>
    <p:handoutMasterId r:id="rId40"/>
  </p:handoutMasterIdLst>
  <p:sldIdLst>
    <p:sldId id="505" r:id="rId3"/>
    <p:sldId id="476" r:id="rId4"/>
    <p:sldId id="513" r:id="rId5"/>
    <p:sldId id="441" r:id="rId6"/>
    <p:sldId id="478" r:id="rId7"/>
    <p:sldId id="504" r:id="rId8"/>
    <p:sldId id="477" r:id="rId9"/>
    <p:sldId id="480" r:id="rId10"/>
    <p:sldId id="479" r:id="rId11"/>
    <p:sldId id="481" r:id="rId12"/>
    <p:sldId id="482" r:id="rId13"/>
    <p:sldId id="483" r:id="rId14"/>
    <p:sldId id="484" r:id="rId15"/>
    <p:sldId id="485" r:id="rId16"/>
    <p:sldId id="487" r:id="rId17"/>
    <p:sldId id="486" r:id="rId18"/>
    <p:sldId id="488" r:id="rId19"/>
    <p:sldId id="507" r:id="rId20"/>
    <p:sldId id="489" r:id="rId21"/>
    <p:sldId id="490" r:id="rId22"/>
    <p:sldId id="510" r:id="rId23"/>
    <p:sldId id="509" r:id="rId24"/>
    <p:sldId id="491" r:id="rId25"/>
    <p:sldId id="492" r:id="rId26"/>
    <p:sldId id="493" r:id="rId27"/>
    <p:sldId id="494" r:id="rId28"/>
    <p:sldId id="495" r:id="rId29"/>
    <p:sldId id="496" r:id="rId30"/>
    <p:sldId id="497" r:id="rId31"/>
    <p:sldId id="498" r:id="rId32"/>
    <p:sldId id="499" r:id="rId33"/>
    <p:sldId id="500" r:id="rId34"/>
    <p:sldId id="502" r:id="rId35"/>
    <p:sldId id="514" r:id="rId36"/>
    <p:sldId id="503" r:id="rId37"/>
    <p:sldId id="508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1" orient="horz" pos="752" userDrawn="1">
          <p15:clr>
            <a:srgbClr val="A4A3A4"/>
          </p15:clr>
        </p15:guide>
        <p15:guide id="15" orient="horz" pos="2962" userDrawn="1">
          <p15:clr>
            <a:srgbClr val="A4A3A4"/>
          </p15:clr>
        </p15:guide>
        <p15:guide id="21" pos="272" userDrawn="1">
          <p15:clr>
            <a:srgbClr val="A4A3A4"/>
          </p15:clr>
        </p15:guide>
        <p15:guide id="22" pos="5486" userDrawn="1">
          <p15:clr>
            <a:srgbClr val="A4A3A4"/>
          </p15:clr>
        </p15:guide>
        <p15:guide id="23" orient="horz" pos="274" userDrawn="1">
          <p15:clr>
            <a:srgbClr val="A4A3A4"/>
          </p15:clr>
        </p15:guide>
        <p15:guide id="24" orient="horz" pos="9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95AC"/>
    <a:srgbClr val="DD4937"/>
    <a:srgbClr val="F37D6E"/>
    <a:srgbClr val="FACDC8"/>
    <a:srgbClr val="055283"/>
    <a:srgbClr val="90A9CD"/>
    <a:srgbClr val="A8C4DD"/>
    <a:srgbClr val="0B8D4E"/>
    <a:srgbClr val="79C15A"/>
    <a:srgbClr val="F8D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76025"/>
  </p:normalViewPr>
  <p:slideViewPr>
    <p:cSldViewPr snapToGrid="0" snapToObjects="1">
      <p:cViewPr varScale="1">
        <p:scale>
          <a:sx n="115" d="100"/>
          <a:sy n="115" d="100"/>
        </p:scale>
        <p:origin x="1362" y="108"/>
      </p:cViewPr>
      <p:guideLst>
        <p:guide orient="horz" pos="752"/>
        <p:guide orient="horz" pos="2962"/>
        <p:guide pos="272"/>
        <p:guide pos="5486"/>
        <p:guide orient="horz" pos="274"/>
        <p:guide orient="horz" pos="9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70" d="100"/>
          <a:sy n="170" d="100"/>
        </p:scale>
        <p:origin x="6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VELIČINA (MB)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300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NO_MEMCOMPRESS</c:v>
                </c:pt>
                <c:pt idx="1">
                  <c:v>MEMCOMPRESS_FOR_DML </c:v>
                </c:pt>
                <c:pt idx="2">
                  <c:v>MEMCOMPRESS_FOR_QUERY_LOW</c:v>
                </c:pt>
                <c:pt idx="3">
                  <c:v>MEMCOMPRESS_FOR_QUERY_HIGH</c:v>
                </c:pt>
                <c:pt idx="4">
                  <c:v>MEMCOMPRESS_FOR_CAPACITY_LOW</c:v>
                </c:pt>
                <c:pt idx="5">
                  <c:v>MEMCOMPRESS_FOR_CAPACITY_HIGH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5416</c:v>
                </c:pt>
                <c:pt idx="1">
                  <c:v>5007</c:v>
                </c:pt>
                <c:pt idx="2">
                  <c:v>3518</c:v>
                </c:pt>
                <c:pt idx="3">
                  <c:v>3174</c:v>
                </c:pt>
                <c:pt idx="4">
                  <c:v>1166</c:v>
                </c:pt>
                <c:pt idx="5" formatCode="General">
                  <c:v>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C3-4A35-AAA8-EDD9D1D705A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5326720"/>
        <c:axId val="195323392"/>
      </c:barChart>
      <c:catAx>
        <c:axId val="195326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95323392"/>
        <c:crosses val="autoZero"/>
        <c:auto val="1"/>
        <c:lblAlgn val="ctr"/>
        <c:lblOffset val="100"/>
        <c:noMultiLvlLbl val="0"/>
      </c:catAx>
      <c:valAx>
        <c:axId val="19532339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dirty="0" smtClean="0"/>
                  <a:t>Veličina</a:t>
                </a:r>
                <a:r>
                  <a:rPr lang="hr-HR" baseline="0" dirty="0" smtClean="0"/>
                  <a:t> (MB)</a:t>
                </a:r>
                <a:endParaRPr lang="hr-HR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9532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190984618078667E-2"/>
          <c:y val="3.0909334781357697E-2"/>
          <c:w val="0.89757679534219581"/>
          <c:h val="0.803197588260618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Sheet16!$B$1</c:f>
              <c:strCache>
                <c:ptCount val="1"/>
                <c:pt idx="0">
                  <c:v>CLOUD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6.9935345599002061E-3"/>
                  <c:y val="-6.86874106252393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FA2-4577-8AFA-459B4256DA7B}"/>
                </c:ext>
              </c:extLst>
            </c:dLbl>
            <c:dLbl>
              <c:idx val="3"/>
              <c:layout>
                <c:manualLayout>
                  <c:x val="-5.2451509199251947E-3"/>
                  <c:y val="-3.4343705312619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FA2-4577-8AFA-459B4256DA7B}"/>
                </c:ext>
              </c:extLst>
            </c:dLbl>
            <c:dLbl>
              <c:idx val="4"/>
              <c:layout>
                <c:manualLayout>
                  <c:x val="-6.993534559900174E-3"/>
                  <c:y val="-1.259254647778906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FA2-4577-8AFA-459B4256DA7B}"/>
                </c:ext>
              </c:extLst>
            </c:dLbl>
            <c:dLbl>
              <c:idx val="6"/>
              <c:layout>
                <c:manualLayout>
                  <c:x val="-6.993534559900174E-3"/>
                  <c:y val="-3.4343705312619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554-4BB4-9862-B061D992635A}"/>
                </c:ext>
              </c:extLst>
            </c:dLbl>
            <c:dLbl>
              <c:idx val="7"/>
              <c:layout>
                <c:manualLayout>
                  <c:x val="-6.993534559900174E-3"/>
                  <c:y val="-3.4343705312619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FA2-4577-8AFA-459B4256DA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Sheet16!$A$2:$A$9</c:f>
              <c:strCache>
                <c:ptCount val="8"/>
                <c:pt idx="0">
                  <c:v>VOI_MJESEC</c:v>
                </c:pt>
                <c:pt idx="1">
                  <c:v>SUM</c:v>
                </c:pt>
                <c:pt idx="2">
                  <c:v>BIND_1</c:v>
                </c:pt>
                <c:pt idx="3">
                  <c:v>BIND_2</c:v>
                </c:pt>
                <c:pt idx="4">
                  <c:v>VOI_MJESEC</c:v>
                </c:pt>
                <c:pt idx="5">
                  <c:v>SUM</c:v>
                </c:pt>
                <c:pt idx="6">
                  <c:v>BIND_1</c:v>
                </c:pt>
                <c:pt idx="7">
                  <c:v>BIND_2</c:v>
                </c:pt>
              </c:strCache>
            </c:strRef>
          </c:cat>
          <c:val>
            <c:numRef>
              <c:f>Sheet16!$B$2:$B$9</c:f>
              <c:numCache>
                <c:formatCode>General</c:formatCode>
                <c:ptCount val="8"/>
                <c:pt idx="0">
                  <c:v>25.93</c:v>
                </c:pt>
                <c:pt idx="1">
                  <c:v>3.26</c:v>
                </c:pt>
                <c:pt idx="2">
                  <c:v>3.2</c:v>
                </c:pt>
                <c:pt idx="3">
                  <c:v>0.87</c:v>
                </c:pt>
                <c:pt idx="4">
                  <c:v>0.06</c:v>
                </c:pt>
                <c:pt idx="5">
                  <c:v>0</c:v>
                </c:pt>
                <c:pt idx="6">
                  <c:v>0.12</c:v>
                </c:pt>
                <c:pt idx="7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54-4BB4-9862-B061D992635A}"/>
            </c:ext>
          </c:extLst>
        </c:ser>
        <c:ser>
          <c:idx val="1"/>
          <c:order val="1"/>
          <c:tx>
            <c:strRef>
              <c:f>Sheet16!$C$1</c:f>
              <c:strCache>
                <c:ptCount val="1"/>
                <c:pt idx="0">
                  <c:v>ON PREMISE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490301839850261E-2"/>
                  <c:y val="-3.148136619447266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554-4BB4-9862-B061D99263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Sheet16!$A$2:$A$9</c:f>
              <c:strCache>
                <c:ptCount val="8"/>
                <c:pt idx="0">
                  <c:v>VOI_MJESEC</c:v>
                </c:pt>
                <c:pt idx="1">
                  <c:v>SUM</c:v>
                </c:pt>
                <c:pt idx="2">
                  <c:v>BIND_1</c:v>
                </c:pt>
                <c:pt idx="3">
                  <c:v>BIND_2</c:v>
                </c:pt>
                <c:pt idx="4">
                  <c:v>VOI_MJESEC</c:v>
                </c:pt>
                <c:pt idx="5">
                  <c:v>SUM</c:v>
                </c:pt>
                <c:pt idx="6">
                  <c:v>BIND_1</c:v>
                </c:pt>
                <c:pt idx="7">
                  <c:v>BIND_2</c:v>
                </c:pt>
              </c:strCache>
            </c:strRef>
          </c:cat>
          <c:val>
            <c:numRef>
              <c:f>Sheet16!$C$2:$C$9</c:f>
              <c:numCache>
                <c:formatCode>General</c:formatCode>
                <c:ptCount val="8"/>
                <c:pt idx="0">
                  <c:v>21.73</c:v>
                </c:pt>
                <c:pt idx="1">
                  <c:v>16.940000000000001</c:v>
                </c:pt>
                <c:pt idx="2">
                  <c:v>22.47</c:v>
                </c:pt>
                <c:pt idx="3">
                  <c:v>15.47</c:v>
                </c:pt>
                <c:pt idx="4">
                  <c:v>11.82</c:v>
                </c:pt>
                <c:pt idx="5">
                  <c:v>9.94</c:v>
                </c:pt>
                <c:pt idx="6">
                  <c:v>3.72</c:v>
                </c:pt>
                <c:pt idx="7">
                  <c:v>7.24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54-4BB4-9862-B061D992635A}"/>
            </c:ext>
          </c:extLst>
        </c:ser>
        <c:ser>
          <c:idx val="2"/>
          <c:order val="2"/>
          <c:tx>
            <c:strRef>
              <c:f>Sheet16!$D$1</c:f>
              <c:strCache>
                <c:ptCount val="1"/>
                <c:pt idx="0">
                  <c:v>ON PREMISE HCC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7419181998752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554-4BB4-9862-B061D992635A}"/>
                </c:ext>
              </c:extLst>
            </c:dLbl>
            <c:dLbl>
              <c:idx val="1"/>
              <c:layout>
                <c:manualLayout>
                  <c:x val="3.4967672799500549E-3"/>
                  <c:y val="3.4343705312619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FA2-4577-8AFA-459B4256DA7B}"/>
                </c:ext>
              </c:extLst>
            </c:dLbl>
            <c:dLbl>
              <c:idx val="2"/>
              <c:layout>
                <c:manualLayout>
                  <c:x val="8.7419181998752184E-3"/>
                  <c:y val="-6.86874106252393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FA2-4577-8AFA-459B4256DA7B}"/>
                </c:ext>
              </c:extLst>
            </c:dLbl>
            <c:dLbl>
              <c:idx val="3"/>
              <c:layout>
                <c:manualLayout>
                  <c:x val="5.3465493923762729E-3"/>
                  <c:y val="-6.86874106252393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FA2-4577-8AFA-459B4256DA7B}"/>
                </c:ext>
              </c:extLst>
            </c:dLbl>
            <c:dLbl>
              <c:idx val="4"/>
              <c:layout>
                <c:manualLayout>
                  <c:x val="3.4967672799499591E-3"/>
                  <c:y val="3.43437053126184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FA2-4577-8AFA-459B4256DA7B}"/>
                </c:ext>
              </c:extLst>
            </c:dLbl>
            <c:dLbl>
              <c:idx val="5"/>
              <c:layout>
                <c:manualLayout>
                  <c:x val="3.4967672799499591E-3"/>
                  <c:y val="3.4343705312619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FA2-4577-8AFA-459B4256DA7B}"/>
                </c:ext>
              </c:extLst>
            </c:dLbl>
            <c:dLbl>
              <c:idx val="6"/>
              <c:layout>
                <c:manualLayout>
                  <c:x val="6.99353455990004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FA2-4577-8AFA-459B4256DA7B}"/>
                </c:ext>
              </c:extLst>
            </c:dLbl>
            <c:dLbl>
              <c:idx val="7"/>
              <c:layout>
                <c:manualLayout>
                  <c:x val="3.496767279950087E-3"/>
                  <c:y val="-3.4343705312619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554-4BB4-9862-B061D99263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Sheet16!$A$2:$A$9</c:f>
              <c:strCache>
                <c:ptCount val="8"/>
                <c:pt idx="0">
                  <c:v>VOI_MJESEC</c:v>
                </c:pt>
                <c:pt idx="1">
                  <c:v>SUM</c:v>
                </c:pt>
                <c:pt idx="2">
                  <c:v>BIND_1</c:v>
                </c:pt>
                <c:pt idx="3">
                  <c:v>BIND_2</c:v>
                </c:pt>
                <c:pt idx="4">
                  <c:v>VOI_MJESEC</c:v>
                </c:pt>
                <c:pt idx="5">
                  <c:v>SUM</c:v>
                </c:pt>
                <c:pt idx="6">
                  <c:v>BIND_1</c:v>
                </c:pt>
                <c:pt idx="7">
                  <c:v>BIND_2</c:v>
                </c:pt>
              </c:strCache>
            </c:strRef>
          </c:cat>
          <c:val>
            <c:numRef>
              <c:f>Sheet16!$D$2:$D$9</c:f>
              <c:numCache>
                <c:formatCode>General</c:formatCode>
                <c:ptCount val="8"/>
                <c:pt idx="0">
                  <c:v>7.21</c:v>
                </c:pt>
                <c:pt idx="1">
                  <c:v>0.28000000000000003</c:v>
                </c:pt>
                <c:pt idx="2">
                  <c:v>1.61</c:v>
                </c:pt>
                <c:pt idx="3">
                  <c:v>0.12</c:v>
                </c:pt>
                <c:pt idx="4">
                  <c:v>0.57999999999999996</c:v>
                </c:pt>
                <c:pt idx="5">
                  <c:v>0.28000000000000003</c:v>
                </c:pt>
                <c:pt idx="6">
                  <c:v>0.13</c:v>
                </c:pt>
                <c:pt idx="7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54-4BB4-9862-B061D99263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553472"/>
        <c:axId val="178563456"/>
      </c:barChart>
      <c:catAx>
        <c:axId val="17855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78563456"/>
        <c:crosses val="autoZero"/>
        <c:auto val="1"/>
        <c:lblAlgn val="ctr"/>
        <c:lblOffset val="100"/>
        <c:noMultiLvlLbl val="0"/>
      </c:catAx>
      <c:valAx>
        <c:axId val="178563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dirty="0" smtClean="0"/>
                  <a:t>Vrijeme (s)</a:t>
                </a:r>
                <a:endParaRPr lang="hr-HR" dirty="0"/>
              </a:p>
            </c:rich>
          </c:tx>
          <c:layout>
            <c:manualLayout>
              <c:xMode val="edge"/>
              <c:yMode val="edge"/>
              <c:x val="2.6924608782182267E-3"/>
              <c:y val="0.328223332518459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78553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Sheet20!$B$1</c:f>
              <c:strCache>
                <c:ptCount val="1"/>
                <c:pt idx="0">
                  <c:v>CLOUD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Sheet20!$A$2:$A$3</c:f>
              <c:strCache>
                <c:ptCount val="2"/>
                <c:pt idx="0">
                  <c:v>UPDATE_1</c:v>
                </c:pt>
                <c:pt idx="1">
                  <c:v>UPDATE_2</c:v>
                </c:pt>
              </c:strCache>
            </c:strRef>
          </c:cat>
          <c:val>
            <c:numRef>
              <c:f>Sheet20!$B$2:$B$3</c:f>
              <c:numCache>
                <c:formatCode>General</c:formatCode>
                <c:ptCount val="2"/>
                <c:pt idx="0">
                  <c:v>340.37</c:v>
                </c:pt>
                <c:pt idx="1">
                  <c:v>126.32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B0-4687-B55D-4BA1E00B6F14}"/>
            </c:ext>
          </c:extLst>
        </c:ser>
        <c:ser>
          <c:idx val="1"/>
          <c:order val="1"/>
          <c:tx>
            <c:strRef>
              <c:f>Sheet20!$C$1</c:f>
              <c:strCache>
                <c:ptCount val="1"/>
                <c:pt idx="0">
                  <c:v>ON PREMISE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Sheet20!$A$2:$A$3</c:f>
              <c:strCache>
                <c:ptCount val="2"/>
                <c:pt idx="0">
                  <c:v>UPDATE_1</c:v>
                </c:pt>
                <c:pt idx="1">
                  <c:v>UPDATE_2</c:v>
                </c:pt>
              </c:strCache>
            </c:strRef>
          </c:cat>
          <c:val>
            <c:numRef>
              <c:f>Sheet20!$C$2:$C$3</c:f>
              <c:numCache>
                <c:formatCode>General</c:formatCode>
                <c:ptCount val="2"/>
                <c:pt idx="0">
                  <c:v>156.05000000000001</c:v>
                </c:pt>
                <c:pt idx="1">
                  <c:v>132.51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B0-4687-B55D-4BA1E00B6F14}"/>
            </c:ext>
          </c:extLst>
        </c:ser>
        <c:ser>
          <c:idx val="2"/>
          <c:order val="2"/>
          <c:tx>
            <c:strRef>
              <c:f>Sheet20!$D$1</c:f>
              <c:strCache>
                <c:ptCount val="1"/>
                <c:pt idx="0">
                  <c:v>ON PREMISE HCC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Sheet20!$A$2:$A$3</c:f>
              <c:strCache>
                <c:ptCount val="2"/>
                <c:pt idx="0">
                  <c:v>UPDATE_1</c:v>
                </c:pt>
                <c:pt idx="1">
                  <c:v>UPDATE_2</c:v>
                </c:pt>
              </c:strCache>
            </c:strRef>
          </c:cat>
          <c:val>
            <c:numRef>
              <c:f>Sheet20!$D$2:$D$3</c:f>
              <c:numCache>
                <c:formatCode>General</c:formatCode>
                <c:ptCount val="2"/>
                <c:pt idx="0">
                  <c:v>783.83</c:v>
                </c:pt>
                <c:pt idx="1">
                  <c:v>674.07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B0-4687-B55D-4BA1E00B6F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2089776"/>
        <c:axId val="222088944"/>
      </c:barChart>
      <c:catAx>
        <c:axId val="22208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22088944"/>
        <c:crosses val="autoZero"/>
        <c:auto val="1"/>
        <c:lblAlgn val="ctr"/>
        <c:lblOffset val="100"/>
        <c:noMultiLvlLbl val="0"/>
      </c:catAx>
      <c:valAx>
        <c:axId val="222088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dirty="0" smtClean="0"/>
                  <a:t>Vrijeme (s)</a:t>
                </a:r>
                <a:endParaRPr lang="hr-HR" dirty="0"/>
              </a:p>
            </c:rich>
          </c:tx>
          <c:layout>
            <c:manualLayout>
              <c:xMode val="edge"/>
              <c:yMode val="edge"/>
              <c:x val="0"/>
              <c:y val="0.297503819970335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2208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774420130837085E-2"/>
          <c:y val="3.7495574743818261E-2"/>
          <c:w val="0.90629473205923439"/>
          <c:h val="0.804669259238284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Sheet19!$B$1</c:f>
              <c:strCache>
                <c:ptCount val="1"/>
                <c:pt idx="0">
                  <c:v>CLOUD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8.6049260288035695E-3"/>
                  <c:y val="-6.8173772261489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455-4B0F-8883-D27B756AEA57}"/>
                </c:ext>
              </c:extLst>
            </c:dLbl>
            <c:dLbl>
              <c:idx val="4"/>
              <c:layout>
                <c:manualLayout>
                  <c:x val="-1.60649601209501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5B6-4569-B129-A12E95627266}"/>
                </c:ext>
              </c:extLst>
            </c:dLbl>
            <c:dLbl>
              <c:idx val="5"/>
              <c:layout>
                <c:manualLayout>
                  <c:x val="-1.60649601209501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5B6-4569-B129-A12E95627266}"/>
                </c:ext>
              </c:extLst>
            </c:dLbl>
            <c:dLbl>
              <c:idx val="6"/>
              <c:layout>
                <c:manualLayout>
                  <c:x val="-1.60649601209501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5B6-4569-B129-A12E95627266}"/>
                </c:ext>
              </c:extLst>
            </c:dLbl>
            <c:dLbl>
              <c:idx val="7"/>
              <c:layout>
                <c:manualLayout>
                  <c:x val="-1.60649601209501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5B6-4569-B129-A12E956272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Sheet19!$A$2:$A$9</c:f>
              <c:strCache>
                <c:ptCount val="8"/>
                <c:pt idx="0">
                  <c:v>VOI_MJESEC</c:v>
                </c:pt>
                <c:pt idx="1">
                  <c:v>SUM</c:v>
                </c:pt>
                <c:pt idx="2">
                  <c:v>BIND_1</c:v>
                </c:pt>
                <c:pt idx="3">
                  <c:v>BIND_2</c:v>
                </c:pt>
                <c:pt idx="4">
                  <c:v>VOI_MJESEC</c:v>
                </c:pt>
                <c:pt idx="5">
                  <c:v>SUM</c:v>
                </c:pt>
                <c:pt idx="6">
                  <c:v>BIND_1</c:v>
                </c:pt>
                <c:pt idx="7">
                  <c:v>BIND_2</c:v>
                </c:pt>
              </c:strCache>
            </c:strRef>
          </c:cat>
          <c:val>
            <c:numRef>
              <c:f>Sheet19!$B$2:$B$9</c:f>
              <c:numCache>
                <c:formatCode>General</c:formatCode>
                <c:ptCount val="8"/>
                <c:pt idx="0">
                  <c:v>14.85</c:v>
                </c:pt>
                <c:pt idx="1">
                  <c:v>3.03</c:v>
                </c:pt>
                <c:pt idx="2">
                  <c:v>1.82</c:v>
                </c:pt>
                <c:pt idx="3">
                  <c:v>1.4</c:v>
                </c:pt>
                <c:pt idx="4">
                  <c:v>7.0000000000000007E-2</c:v>
                </c:pt>
                <c:pt idx="5">
                  <c:v>0.03</c:v>
                </c:pt>
                <c:pt idx="6">
                  <c:v>0.01</c:v>
                </c:pt>
                <c:pt idx="7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55-4B0F-8883-D27B756AEA57}"/>
            </c:ext>
          </c:extLst>
        </c:ser>
        <c:ser>
          <c:idx val="1"/>
          <c:order val="1"/>
          <c:tx>
            <c:strRef>
              <c:f>Sheet19!$C$1</c:f>
              <c:strCache>
                <c:ptCount val="1"/>
                <c:pt idx="0">
                  <c:v>ON PREMISE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5.1629556172821606E-3"/>
                  <c:y val="-1.249838053224764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455-4B0F-8883-D27B756AEA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Sheet19!$A$2:$A$9</c:f>
              <c:strCache>
                <c:ptCount val="8"/>
                <c:pt idx="0">
                  <c:v>VOI_MJESEC</c:v>
                </c:pt>
                <c:pt idx="1">
                  <c:v>SUM</c:v>
                </c:pt>
                <c:pt idx="2">
                  <c:v>BIND_1</c:v>
                </c:pt>
                <c:pt idx="3">
                  <c:v>BIND_2</c:v>
                </c:pt>
                <c:pt idx="4">
                  <c:v>VOI_MJESEC</c:v>
                </c:pt>
                <c:pt idx="5">
                  <c:v>SUM</c:v>
                </c:pt>
                <c:pt idx="6">
                  <c:v>BIND_1</c:v>
                </c:pt>
                <c:pt idx="7">
                  <c:v>BIND_2</c:v>
                </c:pt>
              </c:strCache>
            </c:strRef>
          </c:cat>
          <c:val>
            <c:numRef>
              <c:f>Sheet19!$C$2:$C$9</c:f>
              <c:numCache>
                <c:formatCode>General</c:formatCode>
                <c:ptCount val="8"/>
                <c:pt idx="0">
                  <c:v>2.99</c:v>
                </c:pt>
                <c:pt idx="1">
                  <c:v>1.66</c:v>
                </c:pt>
                <c:pt idx="2">
                  <c:v>1.88</c:v>
                </c:pt>
                <c:pt idx="3">
                  <c:v>2.4300000000000002</c:v>
                </c:pt>
                <c:pt idx="4">
                  <c:v>1.85</c:v>
                </c:pt>
                <c:pt idx="5">
                  <c:v>2.0499999999999998</c:v>
                </c:pt>
                <c:pt idx="6">
                  <c:v>2.2999999999999998</c:v>
                </c:pt>
                <c:pt idx="7">
                  <c:v>1.79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55-4B0F-8883-D27B756AEA57}"/>
            </c:ext>
          </c:extLst>
        </c:ser>
        <c:ser>
          <c:idx val="2"/>
          <c:order val="2"/>
          <c:tx>
            <c:strRef>
              <c:f>Sheet19!$D$1</c:f>
              <c:strCache>
                <c:ptCount val="1"/>
                <c:pt idx="0">
                  <c:v>ON PREMISE HCC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3.212992024190035E-3"/>
                  <c:y val="6.81737722614864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5B6-4569-B129-A12E95627266}"/>
                </c:ext>
              </c:extLst>
            </c:dLbl>
            <c:dLbl>
              <c:idx val="3"/>
              <c:layout>
                <c:manualLayout>
                  <c:x val="4.8194880362850525E-3"/>
                  <c:y val="3.4086886130742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5B6-4569-B129-A12E95627266}"/>
                </c:ext>
              </c:extLst>
            </c:dLbl>
            <c:dLbl>
              <c:idx val="4"/>
              <c:layout>
                <c:manualLayout>
                  <c:x val="1.6064960120948997E-3"/>
                  <c:y val="1.0226065839223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5B6-4569-B129-A12E95627266}"/>
                </c:ext>
              </c:extLst>
            </c:dLbl>
            <c:dLbl>
              <c:idx val="5"/>
              <c:layout>
                <c:manualLayout>
                  <c:x val="3.212992024190035E-3"/>
                  <c:y val="-3.40868861307438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5B6-4569-B129-A12E95627266}"/>
                </c:ext>
              </c:extLst>
            </c:dLbl>
            <c:dLbl>
              <c:idx val="7"/>
              <c:layout>
                <c:manualLayout>
                  <c:x val="3.212992024190035E-3"/>
                  <c:y val="3.40868861307438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5B6-4569-B129-A12E956272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Sheet19!$A$2:$A$9</c:f>
              <c:strCache>
                <c:ptCount val="8"/>
                <c:pt idx="0">
                  <c:v>VOI_MJESEC</c:v>
                </c:pt>
                <c:pt idx="1">
                  <c:v>SUM</c:v>
                </c:pt>
                <c:pt idx="2">
                  <c:v>BIND_1</c:v>
                </c:pt>
                <c:pt idx="3">
                  <c:v>BIND_2</c:v>
                </c:pt>
                <c:pt idx="4">
                  <c:v>VOI_MJESEC</c:v>
                </c:pt>
                <c:pt idx="5">
                  <c:v>SUM</c:v>
                </c:pt>
                <c:pt idx="6">
                  <c:v>BIND_1</c:v>
                </c:pt>
                <c:pt idx="7">
                  <c:v>BIND_2</c:v>
                </c:pt>
              </c:strCache>
            </c:strRef>
          </c:cat>
          <c:val>
            <c:numRef>
              <c:f>Sheet19!$D$2:$D$9</c:f>
              <c:numCache>
                <c:formatCode>General</c:formatCode>
                <c:ptCount val="8"/>
                <c:pt idx="0">
                  <c:v>5.94</c:v>
                </c:pt>
                <c:pt idx="1">
                  <c:v>0.4</c:v>
                </c:pt>
                <c:pt idx="2">
                  <c:v>0.21</c:v>
                </c:pt>
                <c:pt idx="3">
                  <c:v>0.13</c:v>
                </c:pt>
                <c:pt idx="4">
                  <c:v>0.74</c:v>
                </c:pt>
                <c:pt idx="5">
                  <c:v>0.37</c:v>
                </c:pt>
                <c:pt idx="6">
                  <c:v>0.2</c:v>
                </c:pt>
                <c:pt idx="7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55-4B0F-8883-D27B756AEA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3780560"/>
        <c:axId val="1893771408"/>
      </c:barChart>
      <c:catAx>
        <c:axId val="189378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893771408"/>
        <c:crosses val="autoZero"/>
        <c:auto val="1"/>
        <c:lblAlgn val="ctr"/>
        <c:lblOffset val="100"/>
        <c:noMultiLvlLbl val="0"/>
      </c:catAx>
      <c:valAx>
        <c:axId val="1893771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dirty="0" smtClean="0"/>
                  <a:t>Vrijeme (s)</a:t>
                </a:r>
                <a:endParaRPr lang="hr-HR" dirty="0"/>
              </a:p>
            </c:rich>
          </c:tx>
          <c:layout>
            <c:manualLayout>
              <c:xMode val="edge"/>
              <c:yMode val="edge"/>
              <c:x val="0"/>
              <c:y val="0.326099308787733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893780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Sheet14!$B$1</c:f>
              <c:strCache>
                <c:ptCount val="1"/>
                <c:pt idx="0">
                  <c:v>CLOUD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Sheet14!$A$2:$A$8</c:f>
              <c:strCache>
                <c:ptCount val="7"/>
                <c:pt idx="0">
                  <c:v>T_VOI              [39 979]</c:v>
                </c:pt>
                <c:pt idx="1">
                  <c:v>T_DAT             [7 141]</c:v>
                </c:pt>
                <c:pt idx="2">
                  <c:v>T_SMS              [19 336]</c:v>
                </c:pt>
                <c:pt idx="3">
                  <c:v>T_MMS            [87]</c:v>
                </c:pt>
                <c:pt idx="4">
                  <c:v>T_OTH              [323]</c:v>
                </c:pt>
                <c:pt idx="5">
                  <c:v>T_USD            [6]</c:v>
                </c:pt>
                <c:pt idx="6">
                  <c:v>T_VID                                               [0]</c:v>
                </c:pt>
              </c:strCache>
            </c:strRef>
          </c:cat>
          <c:val>
            <c:numRef>
              <c:f>Sheet14!$B$2:$B$8</c:f>
              <c:numCache>
                <c:formatCode>General</c:formatCode>
                <c:ptCount val="7"/>
                <c:pt idx="0">
                  <c:v>17.57</c:v>
                </c:pt>
                <c:pt idx="1">
                  <c:v>16.100000000000001</c:v>
                </c:pt>
                <c:pt idx="2">
                  <c:v>10.68</c:v>
                </c:pt>
                <c:pt idx="3">
                  <c:v>7.06</c:v>
                </c:pt>
                <c:pt idx="4">
                  <c:v>7.03</c:v>
                </c:pt>
                <c:pt idx="5">
                  <c:v>7.32</c:v>
                </c:pt>
                <c:pt idx="6">
                  <c:v>7.87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27-4294-A719-98E225D95544}"/>
            </c:ext>
          </c:extLst>
        </c:ser>
        <c:ser>
          <c:idx val="1"/>
          <c:order val="1"/>
          <c:tx>
            <c:strRef>
              <c:f>Sheet14!$C$1</c:f>
              <c:strCache>
                <c:ptCount val="1"/>
                <c:pt idx="0">
                  <c:v>ON PREMISE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6.55513728560794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B2A-42BB-BB71-244A7A73B6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Sheet14!$A$2:$A$8</c:f>
              <c:strCache>
                <c:ptCount val="7"/>
                <c:pt idx="0">
                  <c:v>T_VOI              [39 979]</c:v>
                </c:pt>
                <c:pt idx="1">
                  <c:v>T_DAT             [7 141]</c:v>
                </c:pt>
                <c:pt idx="2">
                  <c:v>T_SMS              [19 336]</c:v>
                </c:pt>
                <c:pt idx="3">
                  <c:v>T_MMS            [87]</c:v>
                </c:pt>
                <c:pt idx="4">
                  <c:v>T_OTH              [323]</c:v>
                </c:pt>
                <c:pt idx="5">
                  <c:v>T_USD            [6]</c:v>
                </c:pt>
                <c:pt idx="6">
                  <c:v>T_VID                                               [0]</c:v>
                </c:pt>
              </c:strCache>
            </c:strRef>
          </c:cat>
          <c:val>
            <c:numRef>
              <c:f>Sheet14!$C$2:$C$8</c:f>
              <c:numCache>
                <c:formatCode>General</c:formatCode>
                <c:ptCount val="7"/>
                <c:pt idx="0">
                  <c:v>7.83</c:v>
                </c:pt>
                <c:pt idx="1">
                  <c:v>13.61</c:v>
                </c:pt>
                <c:pt idx="2">
                  <c:v>8.34</c:v>
                </c:pt>
                <c:pt idx="3">
                  <c:v>2.62</c:v>
                </c:pt>
                <c:pt idx="4">
                  <c:v>5.14</c:v>
                </c:pt>
                <c:pt idx="5">
                  <c:v>4.6399999999999997</c:v>
                </c:pt>
                <c:pt idx="6">
                  <c:v>5.38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27-4294-A719-98E225D95544}"/>
            </c:ext>
          </c:extLst>
        </c:ser>
        <c:ser>
          <c:idx val="2"/>
          <c:order val="2"/>
          <c:tx>
            <c:strRef>
              <c:f>Sheet14!$D$1</c:f>
              <c:strCache>
                <c:ptCount val="1"/>
                <c:pt idx="0">
                  <c:v>ON PREMISE UNIQUE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3.2775686428039882E-3"/>
                  <c:y val="1.0310823983680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A27-4294-A719-98E225D955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Sheet14!$A$2:$A$8</c:f>
              <c:strCache>
                <c:ptCount val="7"/>
                <c:pt idx="0">
                  <c:v>T_VOI              [39 979]</c:v>
                </c:pt>
                <c:pt idx="1">
                  <c:v>T_DAT             [7 141]</c:v>
                </c:pt>
                <c:pt idx="2">
                  <c:v>T_SMS              [19 336]</c:v>
                </c:pt>
                <c:pt idx="3">
                  <c:v>T_MMS            [87]</c:v>
                </c:pt>
                <c:pt idx="4">
                  <c:v>T_OTH              [323]</c:v>
                </c:pt>
                <c:pt idx="5">
                  <c:v>T_USD            [6]</c:v>
                </c:pt>
                <c:pt idx="6">
                  <c:v>T_VID                                               [0]</c:v>
                </c:pt>
              </c:strCache>
            </c:strRef>
          </c:cat>
          <c:val>
            <c:numRef>
              <c:f>Sheet14!$D$2:$D$8</c:f>
              <c:numCache>
                <c:formatCode>General</c:formatCode>
                <c:ptCount val="7"/>
                <c:pt idx="0">
                  <c:v>5.46</c:v>
                </c:pt>
                <c:pt idx="1">
                  <c:v>12.81</c:v>
                </c:pt>
                <c:pt idx="2">
                  <c:v>5.46</c:v>
                </c:pt>
                <c:pt idx="3">
                  <c:v>0.97</c:v>
                </c:pt>
                <c:pt idx="4">
                  <c:v>3.39</c:v>
                </c:pt>
                <c:pt idx="5">
                  <c:v>2.59</c:v>
                </c:pt>
                <c:pt idx="6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27-4294-A719-98E225D955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6202720"/>
        <c:axId val="1806198976"/>
      </c:barChart>
      <c:catAx>
        <c:axId val="180620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806198976"/>
        <c:crosses val="autoZero"/>
        <c:auto val="1"/>
        <c:lblAlgn val="ctr"/>
        <c:lblOffset val="100"/>
        <c:noMultiLvlLbl val="0"/>
      </c:catAx>
      <c:valAx>
        <c:axId val="180619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dirty="0" smtClean="0"/>
                  <a:t>Vrijeme</a:t>
                </a:r>
                <a:r>
                  <a:rPr lang="hr-HR" baseline="0" dirty="0" smtClean="0"/>
                  <a:t> (s)</a:t>
                </a:r>
                <a:endParaRPr lang="hr-HR" dirty="0"/>
              </a:p>
            </c:rich>
          </c:tx>
          <c:layout>
            <c:manualLayout>
              <c:xMode val="edge"/>
              <c:yMode val="edge"/>
              <c:x val="9.8327059284119642E-3"/>
              <c:y val="0.312731621429843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806202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Sheet24!$B$1</c:f>
              <c:strCache>
                <c:ptCount val="1"/>
                <c:pt idx="0">
                  <c:v>TRAJANJE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300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Sheet24!$A$2:$A$9</c:f>
              <c:strCache>
                <c:ptCount val="8"/>
                <c:pt idx="0">
                  <c:v>BUFFER_CACHE - 5416 MB</c:v>
                </c:pt>
                <c:pt idx="1">
                  <c:v>NO_INMEMORY - 5416 MB</c:v>
                </c:pt>
                <c:pt idx="2">
                  <c:v>NO_MEMCOMPRESS - 5416 MB</c:v>
                </c:pt>
                <c:pt idx="3">
                  <c:v>MEMCOMPRESS_FOR_DML - 5007 MB</c:v>
                </c:pt>
                <c:pt idx="4">
                  <c:v>MEMCOMPRESS_FOR_QUERY_LOW - 3518 MB</c:v>
                </c:pt>
                <c:pt idx="5">
                  <c:v>MEMCOMPRESS_FOR_QUERY_HIGH - 3174 MB</c:v>
                </c:pt>
                <c:pt idx="6">
                  <c:v>MEMCOMPRESS_FOR_CAPACITY_LOW - 1166 MB</c:v>
                </c:pt>
                <c:pt idx="7">
                  <c:v>MEMCOMPRESS_FOR_CAPACITY_HIGH - 438 MB</c:v>
                </c:pt>
              </c:strCache>
            </c:strRef>
          </c:cat>
          <c:val>
            <c:numRef>
              <c:f>Sheet24!$B$2:$B$9</c:f>
              <c:numCache>
                <c:formatCode>General</c:formatCode>
                <c:ptCount val="8"/>
                <c:pt idx="0">
                  <c:v>8.49</c:v>
                </c:pt>
                <c:pt idx="1">
                  <c:v>8.07</c:v>
                </c:pt>
                <c:pt idx="2">
                  <c:v>5.25</c:v>
                </c:pt>
                <c:pt idx="3">
                  <c:v>3.17</c:v>
                </c:pt>
                <c:pt idx="4">
                  <c:v>1.95</c:v>
                </c:pt>
                <c:pt idx="5">
                  <c:v>2</c:v>
                </c:pt>
                <c:pt idx="6">
                  <c:v>1.99</c:v>
                </c:pt>
                <c:pt idx="7">
                  <c:v>2.0299999999999998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F7-41A9-88A3-3CDB60632CE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648460368"/>
        <c:axId val="1648463280"/>
      </c:barChart>
      <c:catAx>
        <c:axId val="1648460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648463280"/>
        <c:crosses val="autoZero"/>
        <c:auto val="1"/>
        <c:lblAlgn val="ctr"/>
        <c:lblOffset val="100"/>
        <c:noMultiLvlLbl val="0"/>
      </c:catAx>
      <c:valAx>
        <c:axId val="164846328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dirty="0" smtClean="0"/>
                  <a:t>Vrijeme (s)</a:t>
                </a:r>
                <a:endParaRPr lang="hr-HR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648460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Sheet4!$B$12</c:f>
              <c:strCache>
                <c:ptCount val="1"/>
                <c:pt idx="0">
                  <c:v>Standardna tablica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355328943318972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B23-4E66-B15C-8500FA5F2F36}"/>
                </c:ext>
              </c:extLst>
            </c:dLbl>
            <c:dLbl>
              <c:idx val="3"/>
              <c:layout>
                <c:manualLayout>
                  <c:x val="-4.76649670748934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B23-4E66-B15C-8500FA5F2F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Sheet4!$A$13:$A$17</c:f>
              <c:strCache>
                <c:ptCount val="5"/>
                <c:pt idx="0">
                  <c:v>SVE ORDER BY</c:v>
                </c:pt>
                <c:pt idx="1">
                  <c:v>KOLONA ORDER BY</c:v>
                </c:pt>
                <c:pt idx="2">
                  <c:v>SVE</c:v>
                </c:pt>
                <c:pt idx="3">
                  <c:v>KOLONA</c:v>
                </c:pt>
                <c:pt idx="4">
                  <c:v>JOIN</c:v>
                </c:pt>
              </c:strCache>
            </c:strRef>
          </c:cat>
          <c:val>
            <c:numRef>
              <c:f>Sheet4!$B$13:$B$17</c:f>
              <c:numCache>
                <c:formatCode>General</c:formatCode>
                <c:ptCount val="5"/>
                <c:pt idx="0">
                  <c:v>213.78</c:v>
                </c:pt>
                <c:pt idx="1">
                  <c:v>133.07</c:v>
                </c:pt>
                <c:pt idx="2">
                  <c:v>203.64</c:v>
                </c:pt>
                <c:pt idx="3">
                  <c:v>128.55000000000001</c:v>
                </c:pt>
                <c:pt idx="4">
                  <c:v>15.15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8A-42EC-A384-0FA91C55E665}"/>
            </c:ext>
          </c:extLst>
        </c:ser>
        <c:ser>
          <c:idx val="1"/>
          <c:order val="1"/>
          <c:tx>
            <c:strRef>
              <c:f>Sheet4!$C$12</c:f>
              <c:strCache>
                <c:ptCount val="1"/>
                <c:pt idx="0">
                  <c:v>In-memory tablica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1074522233193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F8A-42EC-A384-0FA91C55E665}"/>
                </c:ext>
              </c:extLst>
            </c:dLbl>
            <c:dLbl>
              <c:idx val="2"/>
              <c:layout>
                <c:manualLayout>
                  <c:x val="9.789907556035598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F8A-42EC-A384-0FA91C55E665}"/>
                </c:ext>
              </c:extLst>
            </c:dLbl>
            <c:dLbl>
              <c:idx val="3"/>
              <c:layout>
                <c:manualLayout>
                  <c:x val="-1.1965304344271203E-16"/>
                  <c:y val="7.38301482212893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508-4067-9E12-295C4C0FA2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Sheet4!$A$13:$A$17</c:f>
              <c:strCache>
                <c:ptCount val="5"/>
                <c:pt idx="0">
                  <c:v>SVE ORDER BY</c:v>
                </c:pt>
                <c:pt idx="1">
                  <c:v>KOLONA ORDER BY</c:v>
                </c:pt>
                <c:pt idx="2">
                  <c:v>SVE</c:v>
                </c:pt>
                <c:pt idx="3">
                  <c:v>KOLONA</c:v>
                </c:pt>
                <c:pt idx="4">
                  <c:v>JOIN</c:v>
                </c:pt>
              </c:strCache>
            </c:strRef>
          </c:cat>
          <c:val>
            <c:numRef>
              <c:f>Sheet4!$C$13:$C$17</c:f>
              <c:numCache>
                <c:formatCode>General</c:formatCode>
                <c:ptCount val="5"/>
                <c:pt idx="0">
                  <c:v>208.44</c:v>
                </c:pt>
                <c:pt idx="1">
                  <c:v>124.17</c:v>
                </c:pt>
                <c:pt idx="2">
                  <c:v>203.22</c:v>
                </c:pt>
                <c:pt idx="3">
                  <c:v>124.55</c:v>
                </c:pt>
                <c:pt idx="4">
                  <c:v>7.72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8A-42EC-A384-0FA91C55E6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3068080"/>
        <c:axId val="1903073904"/>
      </c:barChart>
      <c:catAx>
        <c:axId val="190306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903073904"/>
        <c:crosses val="autoZero"/>
        <c:auto val="1"/>
        <c:lblAlgn val="ctr"/>
        <c:lblOffset val="100"/>
        <c:noMultiLvlLbl val="0"/>
      </c:catAx>
      <c:valAx>
        <c:axId val="1903073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dirty="0" smtClean="0"/>
                  <a:t>Vrijeme</a:t>
                </a:r>
                <a:r>
                  <a:rPr lang="hr-HR" baseline="0" dirty="0" smtClean="0"/>
                  <a:t> (s)</a:t>
                </a:r>
                <a:endParaRPr lang="hr-HR" dirty="0"/>
              </a:p>
            </c:rich>
          </c:tx>
          <c:layout>
            <c:manualLayout>
              <c:xMode val="edge"/>
              <c:yMode val="edge"/>
              <c:x val="8.1582562966963819E-3"/>
              <c:y val="0.326436802991806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903068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309524292698206E-2"/>
          <c:y val="4.7810962913477556E-2"/>
          <c:w val="0.89550400682739273"/>
          <c:h val="0.750931920200525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Sheet5!$B$11</c:f>
              <c:strCache>
                <c:ptCount val="1"/>
                <c:pt idx="0">
                  <c:v>Standardna tablica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Sheet5!$A$12:$A$14</c:f>
              <c:strCache>
                <c:ptCount val="3"/>
                <c:pt idx="0">
                  <c:v>Za vrijeme Swingbench testa</c:v>
                </c:pt>
                <c:pt idx="1">
                  <c:v>Za vrijeme inserta</c:v>
                </c:pt>
                <c:pt idx="2">
                  <c:v>Insert as select </c:v>
                </c:pt>
              </c:strCache>
            </c:strRef>
          </c:cat>
          <c:val>
            <c:numRef>
              <c:f>Sheet5!$B$12:$B$14</c:f>
              <c:numCache>
                <c:formatCode>General</c:formatCode>
                <c:ptCount val="3"/>
                <c:pt idx="0">
                  <c:v>15.15</c:v>
                </c:pt>
                <c:pt idx="1">
                  <c:v>35.119999999999997</c:v>
                </c:pt>
                <c:pt idx="2">
                  <c:v>121.06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77-48D5-A6A5-6C1CCD57BCFD}"/>
            </c:ext>
          </c:extLst>
        </c:ser>
        <c:ser>
          <c:idx val="1"/>
          <c:order val="1"/>
          <c:tx>
            <c:strRef>
              <c:f>Sheet5!$C$11</c:f>
              <c:strCache>
                <c:ptCount val="1"/>
                <c:pt idx="0">
                  <c:v>In-memory tablica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Sheet5!$A$12:$A$14</c:f>
              <c:strCache>
                <c:ptCount val="3"/>
                <c:pt idx="0">
                  <c:v>Za vrijeme Swingbench testa</c:v>
                </c:pt>
                <c:pt idx="1">
                  <c:v>Za vrijeme inserta</c:v>
                </c:pt>
                <c:pt idx="2">
                  <c:v>Insert as select </c:v>
                </c:pt>
              </c:strCache>
            </c:strRef>
          </c:cat>
          <c:val>
            <c:numRef>
              <c:f>Sheet5!$C$12:$C$14</c:f>
              <c:numCache>
                <c:formatCode>General</c:formatCode>
                <c:ptCount val="3"/>
                <c:pt idx="0">
                  <c:v>7.72</c:v>
                </c:pt>
                <c:pt idx="1">
                  <c:v>16.62</c:v>
                </c:pt>
                <c:pt idx="2">
                  <c:v>124.12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77-48D5-A6A5-6C1CCD57BC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3412864"/>
        <c:axId val="1903415776"/>
      </c:barChart>
      <c:catAx>
        <c:axId val="190341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903415776"/>
        <c:crosses val="autoZero"/>
        <c:auto val="1"/>
        <c:lblAlgn val="ctr"/>
        <c:lblOffset val="100"/>
        <c:noMultiLvlLbl val="0"/>
      </c:catAx>
      <c:valAx>
        <c:axId val="1903415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dirty="0" smtClean="0"/>
                  <a:t>Vrijeme</a:t>
                </a:r>
                <a:r>
                  <a:rPr lang="hr-HR" baseline="0" dirty="0" smtClean="0"/>
                  <a:t> (s)</a:t>
                </a:r>
                <a:endParaRPr lang="hr-HR" dirty="0"/>
              </a:p>
            </c:rich>
          </c:tx>
          <c:layout>
            <c:manualLayout>
              <c:xMode val="edge"/>
              <c:yMode val="edge"/>
              <c:x val="5.259698656540435E-3"/>
              <c:y val="0.296261847145823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903412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CPU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3.7064283900082963E-2"/>
          <c:y val="0.13378383927971685"/>
          <c:w val="0.94592604335530583"/>
          <c:h val="0.59424826555635102"/>
        </c:manualLayout>
      </c:layou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%user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Sheet2!$A$2:$A$295</c:f>
              <c:numCache>
                <c:formatCode>h:mm:ss</c:formatCode>
                <c:ptCount val="294"/>
                <c:pt idx="0">
                  <c:v>0.4294560185185185</c:v>
                </c:pt>
                <c:pt idx="1">
                  <c:v>0.42962962962962964</c:v>
                </c:pt>
                <c:pt idx="2">
                  <c:v>0.42980324074074078</c:v>
                </c:pt>
                <c:pt idx="3">
                  <c:v>0.42997685185185186</c:v>
                </c:pt>
                <c:pt idx="4">
                  <c:v>0.43015046296296294</c:v>
                </c:pt>
                <c:pt idx="5">
                  <c:v>0.43032407407407408</c:v>
                </c:pt>
                <c:pt idx="6">
                  <c:v>0.43049768518518516</c:v>
                </c:pt>
                <c:pt idx="7">
                  <c:v>0.43067129629629625</c:v>
                </c:pt>
                <c:pt idx="8">
                  <c:v>0.43084490740740744</c:v>
                </c:pt>
                <c:pt idx="9">
                  <c:v>0.43101851851851852</c:v>
                </c:pt>
                <c:pt idx="10">
                  <c:v>0.43119212962962966</c:v>
                </c:pt>
                <c:pt idx="11">
                  <c:v>0.43136574074074074</c:v>
                </c:pt>
                <c:pt idx="12">
                  <c:v>0.43153935185185183</c:v>
                </c:pt>
                <c:pt idx="13">
                  <c:v>0.43171296296296297</c:v>
                </c:pt>
                <c:pt idx="14">
                  <c:v>0.43188657407407405</c:v>
                </c:pt>
                <c:pt idx="15">
                  <c:v>0.43206018518518513</c:v>
                </c:pt>
                <c:pt idx="16">
                  <c:v>0.43223379629629632</c:v>
                </c:pt>
                <c:pt idx="17">
                  <c:v>0.43240740740740741</c:v>
                </c:pt>
                <c:pt idx="18">
                  <c:v>0.43258101851851855</c:v>
                </c:pt>
                <c:pt idx="19">
                  <c:v>0.43275462962962963</c:v>
                </c:pt>
                <c:pt idx="20">
                  <c:v>0.43292824074074071</c:v>
                </c:pt>
                <c:pt idx="21">
                  <c:v>0.43310185185185185</c:v>
                </c:pt>
                <c:pt idx="22">
                  <c:v>0.43327546296296293</c:v>
                </c:pt>
                <c:pt idx="23">
                  <c:v>0.43344907407407413</c:v>
                </c:pt>
                <c:pt idx="24">
                  <c:v>0.43362268518518521</c:v>
                </c:pt>
                <c:pt idx="25">
                  <c:v>0.43379629629629629</c:v>
                </c:pt>
                <c:pt idx="26">
                  <c:v>0.43396990740740743</c:v>
                </c:pt>
                <c:pt idx="27">
                  <c:v>0.43414351851851851</c:v>
                </c:pt>
                <c:pt idx="28">
                  <c:v>0.43431712962962959</c:v>
                </c:pt>
                <c:pt idx="29">
                  <c:v>0.43449074074074073</c:v>
                </c:pt>
                <c:pt idx="30">
                  <c:v>0.43466435185185182</c:v>
                </c:pt>
                <c:pt idx="31">
                  <c:v>0.43483796296296301</c:v>
                </c:pt>
                <c:pt idx="32">
                  <c:v>0.43501157407407409</c:v>
                </c:pt>
                <c:pt idx="33">
                  <c:v>0.43518518518518517</c:v>
                </c:pt>
                <c:pt idx="34">
                  <c:v>0.43535879629629631</c:v>
                </c:pt>
                <c:pt idx="35">
                  <c:v>0.4355324074074074</c:v>
                </c:pt>
                <c:pt idx="36">
                  <c:v>0.43570601851851848</c:v>
                </c:pt>
                <c:pt idx="37">
                  <c:v>0.43587962962962962</c:v>
                </c:pt>
                <c:pt idx="38">
                  <c:v>0.43605324074074076</c:v>
                </c:pt>
                <c:pt idx="39">
                  <c:v>0.43622685185185189</c:v>
                </c:pt>
                <c:pt idx="40">
                  <c:v>0.43640046296296298</c:v>
                </c:pt>
                <c:pt idx="41">
                  <c:v>0.43657407407407406</c:v>
                </c:pt>
                <c:pt idx="42">
                  <c:v>0.4367476851851852</c:v>
                </c:pt>
                <c:pt idx="43">
                  <c:v>0.43692129629629628</c:v>
                </c:pt>
                <c:pt idx="44">
                  <c:v>0.43709490740740736</c:v>
                </c:pt>
                <c:pt idx="45">
                  <c:v>0.4372685185185185</c:v>
                </c:pt>
                <c:pt idx="46">
                  <c:v>0.43744212962962964</c:v>
                </c:pt>
                <c:pt idx="47">
                  <c:v>0.43761574074074078</c:v>
                </c:pt>
                <c:pt idx="48">
                  <c:v>0.43778935185185186</c:v>
                </c:pt>
                <c:pt idx="49">
                  <c:v>0.43796296296296294</c:v>
                </c:pt>
                <c:pt idx="50">
                  <c:v>0.43813657407407408</c:v>
                </c:pt>
                <c:pt idx="51">
                  <c:v>0.43831018518518516</c:v>
                </c:pt>
                <c:pt idx="52">
                  <c:v>0.43848379629629625</c:v>
                </c:pt>
                <c:pt idx="53">
                  <c:v>0.43865740740740744</c:v>
                </c:pt>
                <c:pt idx="54">
                  <c:v>0.43883101851851852</c:v>
                </c:pt>
                <c:pt idx="55">
                  <c:v>0.43900462962962966</c:v>
                </c:pt>
                <c:pt idx="56">
                  <c:v>0.43917824074074074</c:v>
                </c:pt>
                <c:pt idx="57">
                  <c:v>0.43935185185185183</c:v>
                </c:pt>
                <c:pt idx="58">
                  <c:v>0.43952546296296297</c:v>
                </c:pt>
                <c:pt idx="59">
                  <c:v>0.43969907407407405</c:v>
                </c:pt>
                <c:pt idx="60">
                  <c:v>0.43987268518518513</c:v>
                </c:pt>
                <c:pt idx="61">
                  <c:v>0.44004629629629632</c:v>
                </c:pt>
                <c:pt idx="62">
                  <c:v>0.44021990740740741</c:v>
                </c:pt>
                <c:pt idx="63">
                  <c:v>0.44039351851851855</c:v>
                </c:pt>
                <c:pt idx="64">
                  <c:v>0.44056712962962963</c:v>
                </c:pt>
                <c:pt idx="65">
                  <c:v>0.44074074074074071</c:v>
                </c:pt>
                <c:pt idx="66">
                  <c:v>0.44091435185185185</c:v>
                </c:pt>
                <c:pt idx="67">
                  <c:v>0.44108796296296293</c:v>
                </c:pt>
                <c:pt idx="68">
                  <c:v>0.44126157407407413</c:v>
                </c:pt>
                <c:pt idx="69">
                  <c:v>0.44143518518518521</c:v>
                </c:pt>
                <c:pt idx="70">
                  <c:v>0.44160879629629629</c:v>
                </c:pt>
                <c:pt idx="71">
                  <c:v>0.44178240740740743</c:v>
                </c:pt>
                <c:pt idx="72">
                  <c:v>0.44195601851851851</c:v>
                </c:pt>
                <c:pt idx="73">
                  <c:v>0.44212962962962959</c:v>
                </c:pt>
                <c:pt idx="74">
                  <c:v>0.44230324074074073</c:v>
                </c:pt>
                <c:pt idx="75">
                  <c:v>0.44247685185185182</c:v>
                </c:pt>
                <c:pt idx="76">
                  <c:v>0.44265046296296301</c:v>
                </c:pt>
                <c:pt idx="77">
                  <c:v>0.44282407407407409</c:v>
                </c:pt>
                <c:pt idx="78">
                  <c:v>0.44299768518518517</c:v>
                </c:pt>
                <c:pt idx="79">
                  <c:v>0.44317129629629631</c:v>
                </c:pt>
                <c:pt idx="80">
                  <c:v>0.4433449074074074</c:v>
                </c:pt>
                <c:pt idx="81">
                  <c:v>0.44351851851851848</c:v>
                </c:pt>
                <c:pt idx="82">
                  <c:v>0.44369212962962962</c:v>
                </c:pt>
                <c:pt idx="83">
                  <c:v>0.44386574074074076</c:v>
                </c:pt>
                <c:pt idx="84">
                  <c:v>0.44403935185185189</c:v>
                </c:pt>
                <c:pt idx="85">
                  <c:v>0.44421296296296298</c:v>
                </c:pt>
                <c:pt idx="86">
                  <c:v>0.44438657407407406</c:v>
                </c:pt>
                <c:pt idx="87">
                  <c:v>0.4445601851851852</c:v>
                </c:pt>
                <c:pt idx="88">
                  <c:v>0.44473379629629628</c:v>
                </c:pt>
                <c:pt idx="89">
                  <c:v>0.44490740740740736</c:v>
                </c:pt>
                <c:pt idx="90">
                  <c:v>0.4450810185185185</c:v>
                </c:pt>
                <c:pt idx="91">
                  <c:v>0.44525462962962964</c:v>
                </c:pt>
                <c:pt idx="92">
                  <c:v>0.44542824074074078</c:v>
                </c:pt>
                <c:pt idx="93">
                  <c:v>0.44560185185185186</c:v>
                </c:pt>
                <c:pt idx="94">
                  <c:v>0.44577546296296294</c:v>
                </c:pt>
                <c:pt idx="95">
                  <c:v>0.44594907407407408</c:v>
                </c:pt>
                <c:pt idx="96">
                  <c:v>0.44612268518518516</c:v>
                </c:pt>
                <c:pt idx="97">
                  <c:v>0.44629629629629625</c:v>
                </c:pt>
                <c:pt idx="98">
                  <c:v>0.44646990740740744</c:v>
                </c:pt>
                <c:pt idx="99">
                  <c:v>0.44664351851851852</c:v>
                </c:pt>
                <c:pt idx="100">
                  <c:v>0.44681712962962966</c:v>
                </c:pt>
                <c:pt idx="101">
                  <c:v>0.44699074074074074</c:v>
                </c:pt>
                <c:pt idx="102">
                  <c:v>0.44716435185185183</c:v>
                </c:pt>
                <c:pt idx="103">
                  <c:v>0.44733796296296297</c:v>
                </c:pt>
                <c:pt idx="104">
                  <c:v>0.44751157407407405</c:v>
                </c:pt>
                <c:pt idx="105">
                  <c:v>0.44768518518518513</c:v>
                </c:pt>
                <c:pt idx="106">
                  <c:v>0.44785879629629632</c:v>
                </c:pt>
                <c:pt idx="107">
                  <c:v>0.44803240740740741</c:v>
                </c:pt>
                <c:pt idx="108">
                  <c:v>0.44820601851851855</c:v>
                </c:pt>
                <c:pt idx="109">
                  <c:v>0.44837962962962963</c:v>
                </c:pt>
                <c:pt idx="110">
                  <c:v>0.44855324074074071</c:v>
                </c:pt>
                <c:pt idx="111">
                  <c:v>0.44872685185185185</c:v>
                </c:pt>
                <c:pt idx="112">
                  <c:v>0.44890046296296293</c:v>
                </c:pt>
                <c:pt idx="113">
                  <c:v>0.44907407407407413</c:v>
                </c:pt>
                <c:pt idx="114">
                  <c:v>0.44924768518518521</c:v>
                </c:pt>
                <c:pt idx="115">
                  <c:v>0.44942129629629629</c:v>
                </c:pt>
                <c:pt idx="116">
                  <c:v>0.44959490740740743</c:v>
                </c:pt>
                <c:pt idx="117">
                  <c:v>0.44976851851851851</c:v>
                </c:pt>
                <c:pt idx="118">
                  <c:v>0.44994212962962959</c:v>
                </c:pt>
                <c:pt idx="119">
                  <c:v>0.45011574074074073</c:v>
                </c:pt>
                <c:pt idx="120">
                  <c:v>0.45028935185185182</c:v>
                </c:pt>
                <c:pt idx="121">
                  <c:v>0.45046296296296301</c:v>
                </c:pt>
                <c:pt idx="122">
                  <c:v>0.45063657407407409</c:v>
                </c:pt>
                <c:pt idx="123">
                  <c:v>0.45081018518518517</c:v>
                </c:pt>
                <c:pt idx="124">
                  <c:v>0.45098379629629631</c:v>
                </c:pt>
                <c:pt idx="125">
                  <c:v>0.4511574074074074</c:v>
                </c:pt>
                <c:pt idx="126">
                  <c:v>0.45133101851851848</c:v>
                </c:pt>
                <c:pt idx="127">
                  <c:v>0.45150462962962962</c:v>
                </c:pt>
                <c:pt idx="128">
                  <c:v>0.45167824074074076</c:v>
                </c:pt>
                <c:pt idx="129">
                  <c:v>0.45185185185185189</c:v>
                </c:pt>
                <c:pt idx="130">
                  <c:v>0.45202546296296298</c:v>
                </c:pt>
                <c:pt idx="131">
                  <c:v>0.45219907407407406</c:v>
                </c:pt>
                <c:pt idx="132">
                  <c:v>0.4523726851851852</c:v>
                </c:pt>
                <c:pt idx="133">
                  <c:v>0.45254629629629628</c:v>
                </c:pt>
                <c:pt idx="134">
                  <c:v>0.45271990740740736</c:v>
                </c:pt>
                <c:pt idx="135">
                  <c:v>0.4528935185185185</c:v>
                </c:pt>
                <c:pt idx="136">
                  <c:v>0.45306712962962964</c:v>
                </c:pt>
                <c:pt idx="137">
                  <c:v>0.45324074074074078</c:v>
                </c:pt>
                <c:pt idx="138">
                  <c:v>0.45341435185185186</c:v>
                </c:pt>
                <c:pt idx="139">
                  <c:v>0.45358796296296294</c:v>
                </c:pt>
                <c:pt idx="140">
                  <c:v>0.45376157407407408</c:v>
                </c:pt>
                <c:pt idx="141">
                  <c:v>0.45393518518518516</c:v>
                </c:pt>
                <c:pt idx="142">
                  <c:v>0.45410879629629625</c:v>
                </c:pt>
                <c:pt idx="143">
                  <c:v>0.45428240740740744</c:v>
                </c:pt>
                <c:pt idx="144">
                  <c:v>0.45445601851851852</c:v>
                </c:pt>
                <c:pt idx="145">
                  <c:v>0.45462962962962966</c:v>
                </c:pt>
                <c:pt idx="146">
                  <c:v>0.45480324074074074</c:v>
                </c:pt>
                <c:pt idx="147">
                  <c:v>0.45497685185185183</c:v>
                </c:pt>
                <c:pt idx="148">
                  <c:v>0.45515046296296297</c:v>
                </c:pt>
                <c:pt idx="149">
                  <c:v>0.45532407407407405</c:v>
                </c:pt>
                <c:pt idx="150">
                  <c:v>0.45549768518518513</c:v>
                </c:pt>
                <c:pt idx="151">
                  <c:v>0.45567129629629632</c:v>
                </c:pt>
                <c:pt idx="152">
                  <c:v>0.45584490740740741</c:v>
                </c:pt>
                <c:pt idx="153">
                  <c:v>0.45601851851851855</c:v>
                </c:pt>
                <c:pt idx="154">
                  <c:v>0.45619212962962963</c:v>
                </c:pt>
                <c:pt idx="155">
                  <c:v>0.45636574074074071</c:v>
                </c:pt>
                <c:pt idx="156">
                  <c:v>0.45653935185185185</c:v>
                </c:pt>
                <c:pt idx="157">
                  <c:v>0.45671296296296293</c:v>
                </c:pt>
                <c:pt idx="158">
                  <c:v>0.45688657407407413</c:v>
                </c:pt>
                <c:pt idx="159">
                  <c:v>0.45706018518518521</c:v>
                </c:pt>
                <c:pt idx="160">
                  <c:v>0.45723379629629629</c:v>
                </c:pt>
                <c:pt idx="161">
                  <c:v>0.45740740740740743</c:v>
                </c:pt>
                <c:pt idx="162">
                  <c:v>0.45758101851851851</c:v>
                </c:pt>
                <c:pt idx="163">
                  <c:v>0.45775462962962959</c:v>
                </c:pt>
                <c:pt idx="164">
                  <c:v>0.45792824074074073</c:v>
                </c:pt>
                <c:pt idx="165">
                  <c:v>0.45810185185185182</c:v>
                </c:pt>
                <c:pt idx="166">
                  <c:v>0.45827546296296301</c:v>
                </c:pt>
                <c:pt idx="167">
                  <c:v>0.45844907407407409</c:v>
                </c:pt>
                <c:pt idx="168">
                  <c:v>0.45862268518518517</c:v>
                </c:pt>
                <c:pt idx="169">
                  <c:v>0.45879629629629631</c:v>
                </c:pt>
                <c:pt idx="170">
                  <c:v>0.4589699074074074</c:v>
                </c:pt>
                <c:pt idx="171">
                  <c:v>0.45914351851851848</c:v>
                </c:pt>
                <c:pt idx="172">
                  <c:v>0.45931712962962962</c:v>
                </c:pt>
                <c:pt idx="173">
                  <c:v>0.45949074074074076</c:v>
                </c:pt>
                <c:pt idx="174">
                  <c:v>0.45966435185185189</c:v>
                </c:pt>
                <c:pt idx="175">
                  <c:v>0.45983796296296298</c:v>
                </c:pt>
                <c:pt idx="176">
                  <c:v>0.46001157407407406</c:v>
                </c:pt>
                <c:pt idx="177">
                  <c:v>0.4601851851851852</c:v>
                </c:pt>
                <c:pt idx="178">
                  <c:v>0.46035879629629628</c:v>
                </c:pt>
                <c:pt idx="179">
                  <c:v>0.46053240740740736</c:v>
                </c:pt>
                <c:pt idx="180">
                  <c:v>0.4607060185185185</c:v>
                </c:pt>
                <c:pt idx="181">
                  <c:v>0.46087962962962964</c:v>
                </c:pt>
                <c:pt idx="182">
                  <c:v>0.46105324074074078</c:v>
                </c:pt>
                <c:pt idx="183">
                  <c:v>0.46122685185185186</c:v>
                </c:pt>
                <c:pt idx="184">
                  <c:v>0.46140046296296294</c:v>
                </c:pt>
                <c:pt idx="185">
                  <c:v>0.46157407407407408</c:v>
                </c:pt>
                <c:pt idx="186">
                  <c:v>0.46174768518518516</c:v>
                </c:pt>
                <c:pt idx="187">
                  <c:v>0.46192129629629625</c:v>
                </c:pt>
                <c:pt idx="188">
                  <c:v>0.46209490740740744</c:v>
                </c:pt>
                <c:pt idx="189">
                  <c:v>0.46226851851851852</c:v>
                </c:pt>
                <c:pt idx="190">
                  <c:v>0.46244212962962966</c:v>
                </c:pt>
                <c:pt idx="191">
                  <c:v>0.46261574074074074</c:v>
                </c:pt>
                <c:pt idx="192">
                  <c:v>0.46278935185185183</c:v>
                </c:pt>
                <c:pt idx="193">
                  <c:v>0.46296296296296297</c:v>
                </c:pt>
                <c:pt idx="194">
                  <c:v>0.46313657407407405</c:v>
                </c:pt>
                <c:pt idx="195">
                  <c:v>0.46331018518518513</c:v>
                </c:pt>
                <c:pt idx="196">
                  <c:v>0.46348379629629632</c:v>
                </c:pt>
                <c:pt idx="197">
                  <c:v>0.46365740740740741</c:v>
                </c:pt>
                <c:pt idx="198">
                  <c:v>0.46383101851851855</c:v>
                </c:pt>
                <c:pt idx="199">
                  <c:v>0.46400462962962963</c:v>
                </c:pt>
                <c:pt idx="200">
                  <c:v>0.46417824074074071</c:v>
                </c:pt>
                <c:pt idx="201">
                  <c:v>0.46435185185185185</c:v>
                </c:pt>
                <c:pt idx="202">
                  <c:v>0.46452546296296293</c:v>
                </c:pt>
                <c:pt idx="203">
                  <c:v>0.46469907407407413</c:v>
                </c:pt>
                <c:pt idx="204">
                  <c:v>0.46487268518518521</c:v>
                </c:pt>
                <c:pt idx="205">
                  <c:v>0.46504629629629629</c:v>
                </c:pt>
                <c:pt idx="206">
                  <c:v>0.46521990740740743</c:v>
                </c:pt>
                <c:pt idx="207">
                  <c:v>0.46539351851851851</c:v>
                </c:pt>
                <c:pt idx="208">
                  <c:v>0.46556712962962959</c:v>
                </c:pt>
                <c:pt idx="209">
                  <c:v>0.46574074074074073</c:v>
                </c:pt>
                <c:pt idx="210">
                  <c:v>0.46591435185185182</c:v>
                </c:pt>
                <c:pt idx="211">
                  <c:v>0.46608796296296301</c:v>
                </c:pt>
                <c:pt idx="212">
                  <c:v>0.46626157407407409</c:v>
                </c:pt>
                <c:pt idx="213">
                  <c:v>0.46643518518518517</c:v>
                </c:pt>
                <c:pt idx="214">
                  <c:v>0.46660879629629631</c:v>
                </c:pt>
                <c:pt idx="215">
                  <c:v>0.4667824074074074</c:v>
                </c:pt>
                <c:pt idx="216">
                  <c:v>0.46695601851851848</c:v>
                </c:pt>
                <c:pt idx="217">
                  <c:v>0.46712962962962962</c:v>
                </c:pt>
                <c:pt idx="218">
                  <c:v>0.46730324074074076</c:v>
                </c:pt>
                <c:pt idx="219">
                  <c:v>0.46747685185185189</c:v>
                </c:pt>
                <c:pt idx="220">
                  <c:v>0.46765046296296298</c:v>
                </c:pt>
                <c:pt idx="221">
                  <c:v>0.46782407407407406</c:v>
                </c:pt>
                <c:pt idx="222">
                  <c:v>0.4679976851851852</c:v>
                </c:pt>
                <c:pt idx="223">
                  <c:v>0.46817129629629628</c:v>
                </c:pt>
                <c:pt idx="224">
                  <c:v>0.46834490740740736</c:v>
                </c:pt>
                <c:pt idx="225">
                  <c:v>0.4685185185185185</c:v>
                </c:pt>
                <c:pt idx="226">
                  <c:v>0.46869212962962964</c:v>
                </c:pt>
                <c:pt idx="227">
                  <c:v>0.46886574074074078</c:v>
                </c:pt>
                <c:pt idx="228">
                  <c:v>0.46903935185185186</c:v>
                </c:pt>
                <c:pt idx="229">
                  <c:v>0.46921296296296294</c:v>
                </c:pt>
                <c:pt idx="230">
                  <c:v>0.46938657407407408</c:v>
                </c:pt>
                <c:pt idx="231">
                  <c:v>0.46956018518518516</c:v>
                </c:pt>
                <c:pt idx="232">
                  <c:v>0.46973379629629625</c:v>
                </c:pt>
                <c:pt idx="233">
                  <c:v>0.46990740740740744</c:v>
                </c:pt>
                <c:pt idx="234">
                  <c:v>0.47008101851851852</c:v>
                </c:pt>
                <c:pt idx="235">
                  <c:v>0.47025462962962966</c:v>
                </c:pt>
                <c:pt idx="236">
                  <c:v>0.47042824074074074</c:v>
                </c:pt>
                <c:pt idx="237">
                  <c:v>0.47060185185185183</c:v>
                </c:pt>
                <c:pt idx="238">
                  <c:v>0.47077546296296297</c:v>
                </c:pt>
                <c:pt idx="239">
                  <c:v>0.47094907407407405</c:v>
                </c:pt>
                <c:pt idx="240">
                  <c:v>0.47112268518518513</c:v>
                </c:pt>
                <c:pt idx="241">
                  <c:v>0.47129629629629632</c:v>
                </c:pt>
                <c:pt idx="242">
                  <c:v>0.47146990740740741</c:v>
                </c:pt>
                <c:pt idx="243">
                  <c:v>0.47164351851851855</c:v>
                </c:pt>
                <c:pt idx="244">
                  <c:v>0.47181712962962963</c:v>
                </c:pt>
                <c:pt idx="245">
                  <c:v>0.47199074074074071</c:v>
                </c:pt>
                <c:pt idx="246">
                  <c:v>0.47216435185185185</c:v>
                </c:pt>
                <c:pt idx="247">
                  <c:v>0.47233796296296293</c:v>
                </c:pt>
                <c:pt idx="248">
                  <c:v>0.47251157407407413</c:v>
                </c:pt>
                <c:pt idx="249">
                  <c:v>0.47268518518518521</c:v>
                </c:pt>
                <c:pt idx="250">
                  <c:v>0.47285879629629629</c:v>
                </c:pt>
                <c:pt idx="251">
                  <c:v>0.47303240740740743</c:v>
                </c:pt>
                <c:pt idx="252">
                  <c:v>0.47320601851851851</c:v>
                </c:pt>
                <c:pt idx="253">
                  <c:v>0.47337962962962959</c:v>
                </c:pt>
                <c:pt idx="254">
                  <c:v>0.47355324074074073</c:v>
                </c:pt>
                <c:pt idx="255">
                  <c:v>0.47372685185185182</c:v>
                </c:pt>
                <c:pt idx="256">
                  <c:v>0.47390046296296301</c:v>
                </c:pt>
                <c:pt idx="257">
                  <c:v>0.47407407407407409</c:v>
                </c:pt>
                <c:pt idx="258">
                  <c:v>0.47424768518518517</c:v>
                </c:pt>
                <c:pt idx="259">
                  <c:v>0.47442129629629631</c:v>
                </c:pt>
                <c:pt idx="260">
                  <c:v>0.4745949074074074</c:v>
                </c:pt>
                <c:pt idx="261">
                  <c:v>0.47476851851851848</c:v>
                </c:pt>
                <c:pt idx="262">
                  <c:v>0.47494212962962962</c:v>
                </c:pt>
                <c:pt idx="263">
                  <c:v>0.47511574074074076</c:v>
                </c:pt>
                <c:pt idx="264">
                  <c:v>0.47528935185185189</c:v>
                </c:pt>
                <c:pt idx="265">
                  <c:v>0.47546296296296298</c:v>
                </c:pt>
                <c:pt idx="266">
                  <c:v>0.47563657407407406</c:v>
                </c:pt>
                <c:pt idx="267">
                  <c:v>0.4758101851851852</c:v>
                </c:pt>
                <c:pt idx="268">
                  <c:v>0.47598379629629628</c:v>
                </c:pt>
                <c:pt idx="269">
                  <c:v>0.47615740740740736</c:v>
                </c:pt>
                <c:pt idx="270">
                  <c:v>0.4763310185185185</c:v>
                </c:pt>
                <c:pt idx="271">
                  <c:v>0.47650462962962964</c:v>
                </c:pt>
                <c:pt idx="272">
                  <c:v>0.47667824074074078</c:v>
                </c:pt>
                <c:pt idx="273">
                  <c:v>0.47685185185185186</c:v>
                </c:pt>
                <c:pt idx="274">
                  <c:v>0.47702546296296294</c:v>
                </c:pt>
                <c:pt idx="275">
                  <c:v>0.47719907407407408</c:v>
                </c:pt>
                <c:pt idx="276">
                  <c:v>0.47737268518518516</c:v>
                </c:pt>
                <c:pt idx="277">
                  <c:v>0.47754629629629625</c:v>
                </c:pt>
                <c:pt idx="278">
                  <c:v>0.47771990740740744</c:v>
                </c:pt>
                <c:pt idx="279">
                  <c:v>0.47789351851851852</c:v>
                </c:pt>
                <c:pt idx="280">
                  <c:v>0.47806712962962966</c:v>
                </c:pt>
                <c:pt idx="281">
                  <c:v>0.47824074074074074</c:v>
                </c:pt>
                <c:pt idx="282">
                  <c:v>0.47841435185185183</c:v>
                </c:pt>
                <c:pt idx="283">
                  <c:v>0.47858796296296297</c:v>
                </c:pt>
                <c:pt idx="284">
                  <c:v>0.47876157407407405</c:v>
                </c:pt>
                <c:pt idx="285">
                  <c:v>0.47893518518518513</c:v>
                </c:pt>
                <c:pt idx="286">
                  <c:v>0.47910879629629632</c:v>
                </c:pt>
                <c:pt idx="287">
                  <c:v>0.47928240740740741</c:v>
                </c:pt>
                <c:pt idx="288">
                  <c:v>0.47945601851851855</c:v>
                </c:pt>
                <c:pt idx="289">
                  <c:v>0.47962962962962963</c:v>
                </c:pt>
                <c:pt idx="290">
                  <c:v>0.47980324074074071</c:v>
                </c:pt>
                <c:pt idx="291">
                  <c:v>0.47997685185185185</c:v>
                </c:pt>
                <c:pt idx="292">
                  <c:v>0.48015046296296293</c:v>
                </c:pt>
                <c:pt idx="293">
                  <c:v>0.48032407407407413</c:v>
                </c:pt>
              </c:numCache>
            </c:numRef>
          </c:cat>
          <c:val>
            <c:numRef>
              <c:f>Sheet2!$B$2:$B$295</c:f>
              <c:numCache>
                <c:formatCode>General</c:formatCode>
                <c:ptCount val="294"/>
                <c:pt idx="0">
                  <c:v>2.35</c:v>
                </c:pt>
                <c:pt idx="1">
                  <c:v>1.87</c:v>
                </c:pt>
                <c:pt idx="2">
                  <c:v>2.6</c:v>
                </c:pt>
                <c:pt idx="3">
                  <c:v>1.65</c:v>
                </c:pt>
                <c:pt idx="4">
                  <c:v>2.5499999999999998</c:v>
                </c:pt>
                <c:pt idx="5">
                  <c:v>1.29</c:v>
                </c:pt>
                <c:pt idx="6">
                  <c:v>3.2</c:v>
                </c:pt>
                <c:pt idx="7">
                  <c:v>1.97</c:v>
                </c:pt>
                <c:pt idx="8">
                  <c:v>2.0099999999999998</c:v>
                </c:pt>
                <c:pt idx="9">
                  <c:v>63.43</c:v>
                </c:pt>
                <c:pt idx="10">
                  <c:v>14.56</c:v>
                </c:pt>
                <c:pt idx="11">
                  <c:v>10.94</c:v>
                </c:pt>
                <c:pt idx="12">
                  <c:v>10.199999999999999</c:v>
                </c:pt>
                <c:pt idx="13">
                  <c:v>12.84</c:v>
                </c:pt>
                <c:pt idx="14">
                  <c:v>11.38</c:v>
                </c:pt>
                <c:pt idx="15">
                  <c:v>11.17</c:v>
                </c:pt>
                <c:pt idx="16">
                  <c:v>8.4</c:v>
                </c:pt>
                <c:pt idx="17">
                  <c:v>14.9</c:v>
                </c:pt>
                <c:pt idx="18">
                  <c:v>16.600000000000001</c:v>
                </c:pt>
                <c:pt idx="19">
                  <c:v>22.03</c:v>
                </c:pt>
                <c:pt idx="20">
                  <c:v>21.64</c:v>
                </c:pt>
                <c:pt idx="21">
                  <c:v>27.63</c:v>
                </c:pt>
                <c:pt idx="22">
                  <c:v>31.72</c:v>
                </c:pt>
                <c:pt idx="23">
                  <c:v>40.26</c:v>
                </c:pt>
                <c:pt idx="24">
                  <c:v>37.01</c:v>
                </c:pt>
                <c:pt idx="25">
                  <c:v>35.69</c:v>
                </c:pt>
                <c:pt idx="26">
                  <c:v>35.409999999999997</c:v>
                </c:pt>
                <c:pt idx="27">
                  <c:v>42.42</c:v>
                </c:pt>
                <c:pt idx="28">
                  <c:v>40.799999999999997</c:v>
                </c:pt>
                <c:pt idx="29">
                  <c:v>41.56</c:v>
                </c:pt>
                <c:pt idx="30">
                  <c:v>39.299999999999997</c:v>
                </c:pt>
                <c:pt idx="31">
                  <c:v>41.52</c:v>
                </c:pt>
                <c:pt idx="32">
                  <c:v>41.16</c:v>
                </c:pt>
                <c:pt idx="33">
                  <c:v>44.13</c:v>
                </c:pt>
                <c:pt idx="34">
                  <c:v>44.77</c:v>
                </c:pt>
                <c:pt idx="35">
                  <c:v>62.13</c:v>
                </c:pt>
                <c:pt idx="36">
                  <c:v>45.67</c:v>
                </c:pt>
                <c:pt idx="37">
                  <c:v>45.11</c:v>
                </c:pt>
                <c:pt idx="38">
                  <c:v>44.6</c:v>
                </c:pt>
                <c:pt idx="39">
                  <c:v>44.77</c:v>
                </c:pt>
                <c:pt idx="40">
                  <c:v>45.36</c:v>
                </c:pt>
                <c:pt idx="41">
                  <c:v>44.83</c:v>
                </c:pt>
                <c:pt idx="42">
                  <c:v>44.85</c:v>
                </c:pt>
                <c:pt idx="43">
                  <c:v>44.75</c:v>
                </c:pt>
                <c:pt idx="44">
                  <c:v>45</c:v>
                </c:pt>
                <c:pt idx="45">
                  <c:v>45.57</c:v>
                </c:pt>
                <c:pt idx="46">
                  <c:v>45.5</c:v>
                </c:pt>
                <c:pt idx="47">
                  <c:v>44.67</c:v>
                </c:pt>
                <c:pt idx="48">
                  <c:v>45.05</c:v>
                </c:pt>
                <c:pt idx="49">
                  <c:v>45.26</c:v>
                </c:pt>
                <c:pt idx="50">
                  <c:v>41.86</c:v>
                </c:pt>
                <c:pt idx="51">
                  <c:v>44.46</c:v>
                </c:pt>
                <c:pt idx="52">
                  <c:v>45.24</c:v>
                </c:pt>
                <c:pt idx="53">
                  <c:v>41.9</c:v>
                </c:pt>
                <c:pt idx="54">
                  <c:v>45.18</c:v>
                </c:pt>
                <c:pt idx="55">
                  <c:v>44.93</c:v>
                </c:pt>
                <c:pt idx="56">
                  <c:v>45.15</c:v>
                </c:pt>
                <c:pt idx="57">
                  <c:v>44.96</c:v>
                </c:pt>
                <c:pt idx="58">
                  <c:v>45.53</c:v>
                </c:pt>
                <c:pt idx="59">
                  <c:v>45.28</c:v>
                </c:pt>
                <c:pt idx="60">
                  <c:v>38.049999999999997</c:v>
                </c:pt>
                <c:pt idx="61">
                  <c:v>45.66</c:v>
                </c:pt>
                <c:pt idx="62">
                  <c:v>46.53</c:v>
                </c:pt>
                <c:pt idx="63">
                  <c:v>45.96</c:v>
                </c:pt>
                <c:pt idx="64">
                  <c:v>45.59</c:v>
                </c:pt>
                <c:pt idx="65">
                  <c:v>45.5</c:v>
                </c:pt>
                <c:pt idx="66">
                  <c:v>41.94</c:v>
                </c:pt>
                <c:pt idx="67">
                  <c:v>45.72</c:v>
                </c:pt>
                <c:pt idx="68">
                  <c:v>43.82</c:v>
                </c:pt>
                <c:pt idx="69">
                  <c:v>45.75</c:v>
                </c:pt>
                <c:pt idx="70">
                  <c:v>45.21</c:v>
                </c:pt>
                <c:pt idx="71">
                  <c:v>45.29</c:v>
                </c:pt>
                <c:pt idx="72">
                  <c:v>45.08</c:v>
                </c:pt>
                <c:pt idx="73">
                  <c:v>44.93</c:v>
                </c:pt>
                <c:pt idx="74">
                  <c:v>45.86</c:v>
                </c:pt>
                <c:pt idx="75">
                  <c:v>46.01</c:v>
                </c:pt>
                <c:pt idx="76">
                  <c:v>45.03</c:v>
                </c:pt>
                <c:pt idx="77">
                  <c:v>45.04</c:v>
                </c:pt>
                <c:pt idx="78">
                  <c:v>43.43</c:v>
                </c:pt>
                <c:pt idx="79">
                  <c:v>44.76</c:v>
                </c:pt>
                <c:pt idx="80">
                  <c:v>46.42</c:v>
                </c:pt>
                <c:pt idx="81">
                  <c:v>45.3</c:v>
                </c:pt>
                <c:pt idx="82">
                  <c:v>42.62</c:v>
                </c:pt>
                <c:pt idx="83">
                  <c:v>45.55</c:v>
                </c:pt>
                <c:pt idx="84">
                  <c:v>45.73</c:v>
                </c:pt>
                <c:pt idx="85">
                  <c:v>45.92</c:v>
                </c:pt>
                <c:pt idx="86">
                  <c:v>45.83</c:v>
                </c:pt>
                <c:pt idx="87">
                  <c:v>45.28</c:v>
                </c:pt>
                <c:pt idx="88">
                  <c:v>45.18</c:v>
                </c:pt>
                <c:pt idx="89">
                  <c:v>42.51</c:v>
                </c:pt>
                <c:pt idx="90">
                  <c:v>45.67</c:v>
                </c:pt>
                <c:pt idx="91">
                  <c:v>46.08</c:v>
                </c:pt>
                <c:pt idx="92">
                  <c:v>45.77</c:v>
                </c:pt>
                <c:pt idx="93">
                  <c:v>45.15</c:v>
                </c:pt>
                <c:pt idx="94">
                  <c:v>45.83</c:v>
                </c:pt>
                <c:pt idx="95">
                  <c:v>45.62</c:v>
                </c:pt>
                <c:pt idx="96">
                  <c:v>45.31</c:v>
                </c:pt>
                <c:pt idx="97">
                  <c:v>45.87</c:v>
                </c:pt>
                <c:pt idx="98">
                  <c:v>42.38</c:v>
                </c:pt>
                <c:pt idx="99">
                  <c:v>45.3</c:v>
                </c:pt>
                <c:pt idx="100">
                  <c:v>46.38</c:v>
                </c:pt>
                <c:pt idx="101">
                  <c:v>45.37</c:v>
                </c:pt>
                <c:pt idx="102">
                  <c:v>45.8</c:v>
                </c:pt>
                <c:pt idx="103">
                  <c:v>45.47</c:v>
                </c:pt>
                <c:pt idx="104">
                  <c:v>45.6</c:v>
                </c:pt>
                <c:pt idx="105">
                  <c:v>45.66</c:v>
                </c:pt>
                <c:pt idx="106">
                  <c:v>46.07</c:v>
                </c:pt>
                <c:pt idx="107">
                  <c:v>45.12</c:v>
                </c:pt>
                <c:pt idx="108">
                  <c:v>45.19</c:v>
                </c:pt>
                <c:pt idx="109">
                  <c:v>44.48</c:v>
                </c:pt>
                <c:pt idx="110">
                  <c:v>45.06</c:v>
                </c:pt>
                <c:pt idx="111">
                  <c:v>45.67</c:v>
                </c:pt>
                <c:pt idx="112">
                  <c:v>44.78</c:v>
                </c:pt>
                <c:pt idx="113">
                  <c:v>45.63</c:v>
                </c:pt>
                <c:pt idx="114">
                  <c:v>45.12</c:v>
                </c:pt>
                <c:pt idx="115">
                  <c:v>45.58</c:v>
                </c:pt>
                <c:pt idx="116">
                  <c:v>45.1</c:v>
                </c:pt>
                <c:pt idx="117">
                  <c:v>44.93</c:v>
                </c:pt>
                <c:pt idx="118">
                  <c:v>41.22</c:v>
                </c:pt>
                <c:pt idx="119">
                  <c:v>45.63</c:v>
                </c:pt>
                <c:pt idx="120">
                  <c:v>44.43</c:v>
                </c:pt>
                <c:pt idx="121">
                  <c:v>44.61</c:v>
                </c:pt>
                <c:pt idx="122">
                  <c:v>44.77</c:v>
                </c:pt>
                <c:pt idx="123">
                  <c:v>44.45</c:v>
                </c:pt>
                <c:pt idx="124">
                  <c:v>44.93</c:v>
                </c:pt>
                <c:pt idx="125">
                  <c:v>44.25</c:v>
                </c:pt>
                <c:pt idx="126">
                  <c:v>44.94</c:v>
                </c:pt>
                <c:pt idx="127">
                  <c:v>44.68</c:v>
                </c:pt>
                <c:pt idx="128">
                  <c:v>44.62</c:v>
                </c:pt>
                <c:pt idx="129">
                  <c:v>43.52</c:v>
                </c:pt>
                <c:pt idx="130">
                  <c:v>44.68</c:v>
                </c:pt>
                <c:pt idx="131">
                  <c:v>43.8</c:v>
                </c:pt>
                <c:pt idx="132">
                  <c:v>44.82</c:v>
                </c:pt>
                <c:pt idx="133">
                  <c:v>44.03</c:v>
                </c:pt>
                <c:pt idx="134">
                  <c:v>44.22</c:v>
                </c:pt>
                <c:pt idx="135">
                  <c:v>45.07</c:v>
                </c:pt>
                <c:pt idx="136">
                  <c:v>44.88</c:v>
                </c:pt>
                <c:pt idx="137">
                  <c:v>44.18</c:v>
                </c:pt>
                <c:pt idx="138">
                  <c:v>44.38</c:v>
                </c:pt>
                <c:pt idx="139">
                  <c:v>44.03</c:v>
                </c:pt>
                <c:pt idx="140">
                  <c:v>44.49</c:v>
                </c:pt>
                <c:pt idx="141">
                  <c:v>44.39</c:v>
                </c:pt>
                <c:pt idx="142">
                  <c:v>43.96</c:v>
                </c:pt>
                <c:pt idx="143">
                  <c:v>44.7</c:v>
                </c:pt>
                <c:pt idx="144">
                  <c:v>44.49</c:v>
                </c:pt>
                <c:pt idx="145">
                  <c:v>44.6</c:v>
                </c:pt>
                <c:pt idx="146">
                  <c:v>44.22</c:v>
                </c:pt>
                <c:pt idx="147">
                  <c:v>44.26</c:v>
                </c:pt>
                <c:pt idx="148">
                  <c:v>44.14</c:v>
                </c:pt>
                <c:pt idx="149">
                  <c:v>44.17</c:v>
                </c:pt>
                <c:pt idx="150">
                  <c:v>43.85</c:v>
                </c:pt>
                <c:pt idx="151">
                  <c:v>44.57</c:v>
                </c:pt>
                <c:pt idx="152">
                  <c:v>44.26</c:v>
                </c:pt>
                <c:pt idx="153">
                  <c:v>43.76</c:v>
                </c:pt>
                <c:pt idx="154">
                  <c:v>40.15</c:v>
                </c:pt>
                <c:pt idx="155">
                  <c:v>44.55</c:v>
                </c:pt>
                <c:pt idx="156">
                  <c:v>44.06</c:v>
                </c:pt>
                <c:pt idx="157">
                  <c:v>44.38</c:v>
                </c:pt>
                <c:pt idx="158">
                  <c:v>44.6</c:v>
                </c:pt>
                <c:pt idx="159">
                  <c:v>44.55</c:v>
                </c:pt>
                <c:pt idx="160">
                  <c:v>44.06</c:v>
                </c:pt>
                <c:pt idx="161">
                  <c:v>44.36</c:v>
                </c:pt>
                <c:pt idx="162">
                  <c:v>44.28</c:v>
                </c:pt>
                <c:pt idx="163">
                  <c:v>44.57</c:v>
                </c:pt>
                <c:pt idx="164">
                  <c:v>44.18</c:v>
                </c:pt>
                <c:pt idx="165">
                  <c:v>43.91</c:v>
                </c:pt>
                <c:pt idx="166">
                  <c:v>43.53</c:v>
                </c:pt>
                <c:pt idx="167">
                  <c:v>44.34</c:v>
                </c:pt>
                <c:pt idx="168">
                  <c:v>44.24</c:v>
                </c:pt>
                <c:pt idx="169">
                  <c:v>44.26</c:v>
                </c:pt>
                <c:pt idx="170">
                  <c:v>44.68</c:v>
                </c:pt>
                <c:pt idx="171">
                  <c:v>44.3</c:v>
                </c:pt>
                <c:pt idx="172">
                  <c:v>44.77</c:v>
                </c:pt>
                <c:pt idx="173">
                  <c:v>44.49</c:v>
                </c:pt>
                <c:pt idx="174">
                  <c:v>44.64</c:v>
                </c:pt>
                <c:pt idx="175">
                  <c:v>44.71</c:v>
                </c:pt>
                <c:pt idx="176">
                  <c:v>44.67</c:v>
                </c:pt>
                <c:pt idx="177">
                  <c:v>44.25</c:v>
                </c:pt>
                <c:pt idx="178">
                  <c:v>44.29</c:v>
                </c:pt>
                <c:pt idx="179">
                  <c:v>43.93</c:v>
                </c:pt>
                <c:pt idx="180">
                  <c:v>44.94</c:v>
                </c:pt>
                <c:pt idx="181">
                  <c:v>44.91</c:v>
                </c:pt>
                <c:pt idx="182">
                  <c:v>44.5</c:v>
                </c:pt>
                <c:pt idx="183">
                  <c:v>44.49</c:v>
                </c:pt>
                <c:pt idx="184">
                  <c:v>44.92</c:v>
                </c:pt>
                <c:pt idx="185">
                  <c:v>44.8</c:v>
                </c:pt>
                <c:pt idx="186">
                  <c:v>44.45</c:v>
                </c:pt>
                <c:pt idx="187">
                  <c:v>44.98</c:v>
                </c:pt>
                <c:pt idx="188">
                  <c:v>44.9</c:v>
                </c:pt>
                <c:pt idx="189">
                  <c:v>44.77</c:v>
                </c:pt>
                <c:pt idx="190">
                  <c:v>44.54</c:v>
                </c:pt>
                <c:pt idx="191">
                  <c:v>44.36</c:v>
                </c:pt>
                <c:pt idx="192">
                  <c:v>44.76</c:v>
                </c:pt>
                <c:pt idx="193">
                  <c:v>45.18</c:v>
                </c:pt>
                <c:pt idx="194">
                  <c:v>44.24</c:v>
                </c:pt>
                <c:pt idx="195">
                  <c:v>44.19</c:v>
                </c:pt>
                <c:pt idx="196">
                  <c:v>44.4</c:v>
                </c:pt>
                <c:pt idx="197">
                  <c:v>44.34</c:v>
                </c:pt>
                <c:pt idx="198">
                  <c:v>44.81</c:v>
                </c:pt>
                <c:pt idx="199">
                  <c:v>45.2</c:v>
                </c:pt>
                <c:pt idx="200">
                  <c:v>45.21</c:v>
                </c:pt>
                <c:pt idx="201">
                  <c:v>44.68</c:v>
                </c:pt>
                <c:pt idx="202">
                  <c:v>44.4</c:v>
                </c:pt>
                <c:pt idx="203">
                  <c:v>44.96</c:v>
                </c:pt>
                <c:pt idx="204">
                  <c:v>44.95</c:v>
                </c:pt>
                <c:pt idx="205">
                  <c:v>44.44</c:v>
                </c:pt>
                <c:pt idx="206">
                  <c:v>44.04</c:v>
                </c:pt>
                <c:pt idx="207">
                  <c:v>45.03</c:v>
                </c:pt>
                <c:pt idx="208">
                  <c:v>44.98</c:v>
                </c:pt>
                <c:pt idx="209">
                  <c:v>44.49</c:v>
                </c:pt>
                <c:pt idx="210">
                  <c:v>45.74</c:v>
                </c:pt>
                <c:pt idx="211">
                  <c:v>45.08</c:v>
                </c:pt>
                <c:pt idx="212">
                  <c:v>44.6</c:v>
                </c:pt>
                <c:pt idx="213">
                  <c:v>44.05</c:v>
                </c:pt>
                <c:pt idx="214">
                  <c:v>44.38</c:v>
                </c:pt>
                <c:pt idx="215">
                  <c:v>44.95</c:v>
                </c:pt>
                <c:pt idx="216">
                  <c:v>44.71</c:v>
                </c:pt>
                <c:pt idx="217">
                  <c:v>44.31</c:v>
                </c:pt>
                <c:pt idx="218">
                  <c:v>44.66</c:v>
                </c:pt>
                <c:pt idx="219">
                  <c:v>44.84</c:v>
                </c:pt>
                <c:pt idx="220">
                  <c:v>46.21</c:v>
                </c:pt>
                <c:pt idx="221">
                  <c:v>45.18</c:v>
                </c:pt>
                <c:pt idx="222">
                  <c:v>44.56</c:v>
                </c:pt>
                <c:pt idx="223">
                  <c:v>44.85</c:v>
                </c:pt>
                <c:pt idx="224">
                  <c:v>44.92</c:v>
                </c:pt>
                <c:pt idx="225">
                  <c:v>45.59</c:v>
                </c:pt>
                <c:pt idx="226">
                  <c:v>45.12</c:v>
                </c:pt>
                <c:pt idx="227">
                  <c:v>44.81</c:v>
                </c:pt>
                <c:pt idx="228">
                  <c:v>45.19</c:v>
                </c:pt>
                <c:pt idx="229">
                  <c:v>44.9</c:v>
                </c:pt>
                <c:pt idx="230">
                  <c:v>44.95</c:v>
                </c:pt>
                <c:pt idx="231">
                  <c:v>44.95</c:v>
                </c:pt>
                <c:pt idx="232">
                  <c:v>45.95</c:v>
                </c:pt>
                <c:pt idx="233">
                  <c:v>44.84</c:v>
                </c:pt>
                <c:pt idx="234">
                  <c:v>44.97</c:v>
                </c:pt>
                <c:pt idx="235">
                  <c:v>44.92</c:v>
                </c:pt>
                <c:pt idx="236">
                  <c:v>45.08</c:v>
                </c:pt>
                <c:pt idx="237">
                  <c:v>44.43</c:v>
                </c:pt>
                <c:pt idx="238">
                  <c:v>45.12</c:v>
                </c:pt>
                <c:pt idx="239">
                  <c:v>45.1</c:v>
                </c:pt>
                <c:pt idx="240">
                  <c:v>45.67</c:v>
                </c:pt>
                <c:pt idx="241">
                  <c:v>45.21</c:v>
                </c:pt>
                <c:pt idx="242">
                  <c:v>45.83</c:v>
                </c:pt>
                <c:pt idx="243">
                  <c:v>45.44</c:v>
                </c:pt>
                <c:pt idx="244">
                  <c:v>45.61</c:v>
                </c:pt>
                <c:pt idx="245">
                  <c:v>45.08</c:v>
                </c:pt>
                <c:pt idx="246">
                  <c:v>45.86</c:v>
                </c:pt>
                <c:pt idx="247">
                  <c:v>45.4</c:v>
                </c:pt>
                <c:pt idx="248">
                  <c:v>45.73</c:v>
                </c:pt>
                <c:pt idx="249">
                  <c:v>45.12</c:v>
                </c:pt>
                <c:pt idx="250">
                  <c:v>45.37</c:v>
                </c:pt>
                <c:pt idx="251">
                  <c:v>45.23</c:v>
                </c:pt>
                <c:pt idx="252">
                  <c:v>44.76</c:v>
                </c:pt>
                <c:pt idx="253">
                  <c:v>45.62</c:v>
                </c:pt>
                <c:pt idx="254">
                  <c:v>45.4</c:v>
                </c:pt>
                <c:pt idx="255">
                  <c:v>44.21</c:v>
                </c:pt>
                <c:pt idx="256">
                  <c:v>46.28</c:v>
                </c:pt>
                <c:pt idx="257">
                  <c:v>7.95</c:v>
                </c:pt>
                <c:pt idx="258">
                  <c:v>4.5999999999999996</c:v>
                </c:pt>
                <c:pt idx="259">
                  <c:v>3.2</c:v>
                </c:pt>
                <c:pt idx="260">
                  <c:v>5.22</c:v>
                </c:pt>
                <c:pt idx="261">
                  <c:v>3.8</c:v>
                </c:pt>
                <c:pt idx="262">
                  <c:v>4.53</c:v>
                </c:pt>
                <c:pt idx="263">
                  <c:v>5.42</c:v>
                </c:pt>
                <c:pt idx="264">
                  <c:v>3.68</c:v>
                </c:pt>
                <c:pt idx="265">
                  <c:v>4.53</c:v>
                </c:pt>
                <c:pt idx="266">
                  <c:v>3.43</c:v>
                </c:pt>
                <c:pt idx="267">
                  <c:v>4.05</c:v>
                </c:pt>
                <c:pt idx="268">
                  <c:v>1.94</c:v>
                </c:pt>
                <c:pt idx="269">
                  <c:v>1.57</c:v>
                </c:pt>
                <c:pt idx="270">
                  <c:v>2.4700000000000002</c:v>
                </c:pt>
                <c:pt idx="271">
                  <c:v>1.1100000000000001</c:v>
                </c:pt>
                <c:pt idx="272">
                  <c:v>2.38</c:v>
                </c:pt>
                <c:pt idx="273">
                  <c:v>1.76</c:v>
                </c:pt>
                <c:pt idx="274">
                  <c:v>2.2400000000000002</c:v>
                </c:pt>
                <c:pt idx="275">
                  <c:v>2.4700000000000002</c:v>
                </c:pt>
                <c:pt idx="276">
                  <c:v>2.3199999999999998</c:v>
                </c:pt>
                <c:pt idx="277">
                  <c:v>2.93</c:v>
                </c:pt>
                <c:pt idx="278">
                  <c:v>1.07</c:v>
                </c:pt>
                <c:pt idx="279">
                  <c:v>2.4</c:v>
                </c:pt>
                <c:pt idx="280">
                  <c:v>1.87</c:v>
                </c:pt>
                <c:pt idx="281">
                  <c:v>2.35</c:v>
                </c:pt>
                <c:pt idx="282">
                  <c:v>2.65</c:v>
                </c:pt>
                <c:pt idx="283">
                  <c:v>1.57</c:v>
                </c:pt>
                <c:pt idx="284">
                  <c:v>2.04</c:v>
                </c:pt>
                <c:pt idx="285">
                  <c:v>0.79</c:v>
                </c:pt>
                <c:pt idx="286">
                  <c:v>2.0699999999999998</c:v>
                </c:pt>
                <c:pt idx="287">
                  <c:v>1.1499999999999999</c:v>
                </c:pt>
                <c:pt idx="288">
                  <c:v>1.72</c:v>
                </c:pt>
                <c:pt idx="289">
                  <c:v>2.11</c:v>
                </c:pt>
                <c:pt idx="290">
                  <c:v>1.05</c:v>
                </c:pt>
                <c:pt idx="291">
                  <c:v>2.0299999999999998</c:v>
                </c:pt>
                <c:pt idx="292">
                  <c:v>0.79</c:v>
                </c:pt>
                <c:pt idx="293">
                  <c:v>3.48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77-4F91-8F55-948AC1BC727C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%system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Sheet2!$A$2:$A$295</c:f>
              <c:numCache>
                <c:formatCode>h:mm:ss</c:formatCode>
                <c:ptCount val="294"/>
                <c:pt idx="0">
                  <c:v>0.4294560185185185</c:v>
                </c:pt>
                <c:pt idx="1">
                  <c:v>0.42962962962962964</c:v>
                </c:pt>
                <c:pt idx="2">
                  <c:v>0.42980324074074078</c:v>
                </c:pt>
                <c:pt idx="3">
                  <c:v>0.42997685185185186</c:v>
                </c:pt>
                <c:pt idx="4">
                  <c:v>0.43015046296296294</c:v>
                </c:pt>
                <c:pt idx="5">
                  <c:v>0.43032407407407408</c:v>
                </c:pt>
                <c:pt idx="6">
                  <c:v>0.43049768518518516</c:v>
                </c:pt>
                <c:pt idx="7">
                  <c:v>0.43067129629629625</c:v>
                </c:pt>
                <c:pt idx="8">
                  <c:v>0.43084490740740744</c:v>
                </c:pt>
                <c:pt idx="9">
                  <c:v>0.43101851851851852</c:v>
                </c:pt>
                <c:pt idx="10">
                  <c:v>0.43119212962962966</c:v>
                </c:pt>
                <c:pt idx="11">
                  <c:v>0.43136574074074074</c:v>
                </c:pt>
                <c:pt idx="12">
                  <c:v>0.43153935185185183</c:v>
                </c:pt>
                <c:pt idx="13">
                  <c:v>0.43171296296296297</c:v>
                </c:pt>
                <c:pt idx="14">
                  <c:v>0.43188657407407405</c:v>
                </c:pt>
                <c:pt idx="15">
                  <c:v>0.43206018518518513</c:v>
                </c:pt>
                <c:pt idx="16">
                  <c:v>0.43223379629629632</c:v>
                </c:pt>
                <c:pt idx="17">
                  <c:v>0.43240740740740741</c:v>
                </c:pt>
                <c:pt idx="18">
                  <c:v>0.43258101851851855</c:v>
                </c:pt>
                <c:pt idx="19">
                  <c:v>0.43275462962962963</c:v>
                </c:pt>
                <c:pt idx="20">
                  <c:v>0.43292824074074071</c:v>
                </c:pt>
                <c:pt idx="21">
                  <c:v>0.43310185185185185</c:v>
                </c:pt>
                <c:pt idx="22">
                  <c:v>0.43327546296296293</c:v>
                </c:pt>
                <c:pt idx="23">
                  <c:v>0.43344907407407413</c:v>
                </c:pt>
                <c:pt idx="24">
                  <c:v>0.43362268518518521</c:v>
                </c:pt>
                <c:pt idx="25">
                  <c:v>0.43379629629629629</c:v>
                </c:pt>
                <c:pt idx="26">
                  <c:v>0.43396990740740743</c:v>
                </c:pt>
                <c:pt idx="27">
                  <c:v>0.43414351851851851</c:v>
                </c:pt>
                <c:pt idx="28">
                  <c:v>0.43431712962962959</c:v>
                </c:pt>
                <c:pt idx="29">
                  <c:v>0.43449074074074073</c:v>
                </c:pt>
                <c:pt idx="30">
                  <c:v>0.43466435185185182</c:v>
                </c:pt>
                <c:pt idx="31">
                  <c:v>0.43483796296296301</c:v>
                </c:pt>
                <c:pt idx="32">
                  <c:v>0.43501157407407409</c:v>
                </c:pt>
                <c:pt idx="33">
                  <c:v>0.43518518518518517</c:v>
                </c:pt>
                <c:pt idx="34">
                  <c:v>0.43535879629629631</c:v>
                </c:pt>
                <c:pt idx="35">
                  <c:v>0.4355324074074074</c:v>
                </c:pt>
                <c:pt idx="36">
                  <c:v>0.43570601851851848</c:v>
                </c:pt>
                <c:pt idx="37">
                  <c:v>0.43587962962962962</c:v>
                </c:pt>
                <c:pt idx="38">
                  <c:v>0.43605324074074076</c:v>
                </c:pt>
                <c:pt idx="39">
                  <c:v>0.43622685185185189</c:v>
                </c:pt>
                <c:pt idx="40">
                  <c:v>0.43640046296296298</c:v>
                </c:pt>
                <c:pt idx="41">
                  <c:v>0.43657407407407406</c:v>
                </c:pt>
                <c:pt idx="42">
                  <c:v>0.4367476851851852</c:v>
                </c:pt>
                <c:pt idx="43">
                  <c:v>0.43692129629629628</c:v>
                </c:pt>
                <c:pt idx="44">
                  <c:v>0.43709490740740736</c:v>
                </c:pt>
                <c:pt idx="45">
                  <c:v>0.4372685185185185</c:v>
                </c:pt>
                <c:pt idx="46">
                  <c:v>0.43744212962962964</c:v>
                </c:pt>
                <c:pt idx="47">
                  <c:v>0.43761574074074078</c:v>
                </c:pt>
                <c:pt idx="48">
                  <c:v>0.43778935185185186</c:v>
                </c:pt>
                <c:pt idx="49">
                  <c:v>0.43796296296296294</c:v>
                </c:pt>
                <c:pt idx="50">
                  <c:v>0.43813657407407408</c:v>
                </c:pt>
                <c:pt idx="51">
                  <c:v>0.43831018518518516</c:v>
                </c:pt>
                <c:pt idx="52">
                  <c:v>0.43848379629629625</c:v>
                </c:pt>
                <c:pt idx="53">
                  <c:v>0.43865740740740744</c:v>
                </c:pt>
                <c:pt idx="54">
                  <c:v>0.43883101851851852</c:v>
                </c:pt>
                <c:pt idx="55">
                  <c:v>0.43900462962962966</c:v>
                </c:pt>
                <c:pt idx="56">
                  <c:v>0.43917824074074074</c:v>
                </c:pt>
                <c:pt idx="57">
                  <c:v>0.43935185185185183</c:v>
                </c:pt>
                <c:pt idx="58">
                  <c:v>0.43952546296296297</c:v>
                </c:pt>
                <c:pt idx="59">
                  <c:v>0.43969907407407405</c:v>
                </c:pt>
                <c:pt idx="60">
                  <c:v>0.43987268518518513</c:v>
                </c:pt>
                <c:pt idx="61">
                  <c:v>0.44004629629629632</c:v>
                </c:pt>
                <c:pt idx="62">
                  <c:v>0.44021990740740741</c:v>
                </c:pt>
                <c:pt idx="63">
                  <c:v>0.44039351851851855</c:v>
                </c:pt>
                <c:pt idx="64">
                  <c:v>0.44056712962962963</c:v>
                </c:pt>
                <c:pt idx="65">
                  <c:v>0.44074074074074071</c:v>
                </c:pt>
                <c:pt idx="66">
                  <c:v>0.44091435185185185</c:v>
                </c:pt>
                <c:pt idx="67">
                  <c:v>0.44108796296296293</c:v>
                </c:pt>
                <c:pt idx="68">
                  <c:v>0.44126157407407413</c:v>
                </c:pt>
                <c:pt idx="69">
                  <c:v>0.44143518518518521</c:v>
                </c:pt>
                <c:pt idx="70">
                  <c:v>0.44160879629629629</c:v>
                </c:pt>
                <c:pt idx="71">
                  <c:v>0.44178240740740743</c:v>
                </c:pt>
                <c:pt idx="72">
                  <c:v>0.44195601851851851</c:v>
                </c:pt>
                <c:pt idx="73">
                  <c:v>0.44212962962962959</c:v>
                </c:pt>
                <c:pt idx="74">
                  <c:v>0.44230324074074073</c:v>
                </c:pt>
                <c:pt idx="75">
                  <c:v>0.44247685185185182</c:v>
                </c:pt>
                <c:pt idx="76">
                  <c:v>0.44265046296296301</c:v>
                </c:pt>
                <c:pt idx="77">
                  <c:v>0.44282407407407409</c:v>
                </c:pt>
                <c:pt idx="78">
                  <c:v>0.44299768518518517</c:v>
                </c:pt>
                <c:pt idx="79">
                  <c:v>0.44317129629629631</c:v>
                </c:pt>
                <c:pt idx="80">
                  <c:v>0.4433449074074074</c:v>
                </c:pt>
                <c:pt idx="81">
                  <c:v>0.44351851851851848</c:v>
                </c:pt>
                <c:pt idx="82">
                  <c:v>0.44369212962962962</c:v>
                </c:pt>
                <c:pt idx="83">
                  <c:v>0.44386574074074076</c:v>
                </c:pt>
                <c:pt idx="84">
                  <c:v>0.44403935185185189</c:v>
                </c:pt>
                <c:pt idx="85">
                  <c:v>0.44421296296296298</c:v>
                </c:pt>
                <c:pt idx="86">
                  <c:v>0.44438657407407406</c:v>
                </c:pt>
                <c:pt idx="87">
                  <c:v>0.4445601851851852</c:v>
                </c:pt>
                <c:pt idx="88">
                  <c:v>0.44473379629629628</c:v>
                </c:pt>
                <c:pt idx="89">
                  <c:v>0.44490740740740736</c:v>
                </c:pt>
                <c:pt idx="90">
                  <c:v>0.4450810185185185</c:v>
                </c:pt>
                <c:pt idx="91">
                  <c:v>0.44525462962962964</c:v>
                </c:pt>
                <c:pt idx="92">
                  <c:v>0.44542824074074078</c:v>
                </c:pt>
                <c:pt idx="93">
                  <c:v>0.44560185185185186</c:v>
                </c:pt>
                <c:pt idx="94">
                  <c:v>0.44577546296296294</c:v>
                </c:pt>
                <c:pt idx="95">
                  <c:v>0.44594907407407408</c:v>
                </c:pt>
                <c:pt idx="96">
                  <c:v>0.44612268518518516</c:v>
                </c:pt>
                <c:pt idx="97">
                  <c:v>0.44629629629629625</c:v>
                </c:pt>
                <c:pt idx="98">
                  <c:v>0.44646990740740744</c:v>
                </c:pt>
                <c:pt idx="99">
                  <c:v>0.44664351851851852</c:v>
                </c:pt>
                <c:pt idx="100">
                  <c:v>0.44681712962962966</c:v>
                </c:pt>
                <c:pt idx="101">
                  <c:v>0.44699074074074074</c:v>
                </c:pt>
                <c:pt idx="102">
                  <c:v>0.44716435185185183</c:v>
                </c:pt>
                <c:pt idx="103">
                  <c:v>0.44733796296296297</c:v>
                </c:pt>
                <c:pt idx="104">
                  <c:v>0.44751157407407405</c:v>
                </c:pt>
                <c:pt idx="105">
                  <c:v>0.44768518518518513</c:v>
                </c:pt>
                <c:pt idx="106">
                  <c:v>0.44785879629629632</c:v>
                </c:pt>
                <c:pt idx="107">
                  <c:v>0.44803240740740741</c:v>
                </c:pt>
                <c:pt idx="108">
                  <c:v>0.44820601851851855</c:v>
                </c:pt>
                <c:pt idx="109">
                  <c:v>0.44837962962962963</c:v>
                </c:pt>
                <c:pt idx="110">
                  <c:v>0.44855324074074071</c:v>
                </c:pt>
                <c:pt idx="111">
                  <c:v>0.44872685185185185</c:v>
                </c:pt>
                <c:pt idx="112">
                  <c:v>0.44890046296296293</c:v>
                </c:pt>
                <c:pt idx="113">
                  <c:v>0.44907407407407413</c:v>
                </c:pt>
                <c:pt idx="114">
                  <c:v>0.44924768518518521</c:v>
                </c:pt>
                <c:pt idx="115">
                  <c:v>0.44942129629629629</c:v>
                </c:pt>
                <c:pt idx="116">
                  <c:v>0.44959490740740743</c:v>
                </c:pt>
                <c:pt idx="117">
                  <c:v>0.44976851851851851</c:v>
                </c:pt>
                <c:pt idx="118">
                  <c:v>0.44994212962962959</c:v>
                </c:pt>
                <c:pt idx="119">
                  <c:v>0.45011574074074073</c:v>
                </c:pt>
                <c:pt idx="120">
                  <c:v>0.45028935185185182</c:v>
                </c:pt>
                <c:pt idx="121">
                  <c:v>0.45046296296296301</c:v>
                </c:pt>
                <c:pt idx="122">
                  <c:v>0.45063657407407409</c:v>
                </c:pt>
                <c:pt idx="123">
                  <c:v>0.45081018518518517</c:v>
                </c:pt>
                <c:pt idx="124">
                  <c:v>0.45098379629629631</c:v>
                </c:pt>
                <c:pt idx="125">
                  <c:v>0.4511574074074074</c:v>
                </c:pt>
                <c:pt idx="126">
                  <c:v>0.45133101851851848</c:v>
                </c:pt>
                <c:pt idx="127">
                  <c:v>0.45150462962962962</c:v>
                </c:pt>
                <c:pt idx="128">
                  <c:v>0.45167824074074076</c:v>
                </c:pt>
                <c:pt idx="129">
                  <c:v>0.45185185185185189</c:v>
                </c:pt>
                <c:pt idx="130">
                  <c:v>0.45202546296296298</c:v>
                </c:pt>
                <c:pt idx="131">
                  <c:v>0.45219907407407406</c:v>
                </c:pt>
                <c:pt idx="132">
                  <c:v>0.4523726851851852</c:v>
                </c:pt>
                <c:pt idx="133">
                  <c:v>0.45254629629629628</c:v>
                </c:pt>
                <c:pt idx="134">
                  <c:v>0.45271990740740736</c:v>
                </c:pt>
                <c:pt idx="135">
                  <c:v>0.4528935185185185</c:v>
                </c:pt>
                <c:pt idx="136">
                  <c:v>0.45306712962962964</c:v>
                </c:pt>
                <c:pt idx="137">
                  <c:v>0.45324074074074078</c:v>
                </c:pt>
                <c:pt idx="138">
                  <c:v>0.45341435185185186</c:v>
                </c:pt>
                <c:pt idx="139">
                  <c:v>0.45358796296296294</c:v>
                </c:pt>
                <c:pt idx="140">
                  <c:v>0.45376157407407408</c:v>
                </c:pt>
                <c:pt idx="141">
                  <c:v>0.45393518518518516</c:v>
                </c:pt>
                <c:pt idx="142">
                  <c:v>0.45410879629629625</c:v>
                </c:pt>
                <c:pt idx="143">
                  <c:v>0.45428240740740744</c:v>
                </c:pt>
                <c:pt idx="144">
                  <c:v>0.45445601851851852</c:v>
                </c:pt>
                <c:pt idx="145">
                  <c:v>0.45462962962962966</c:v>
                </c:pt>
                <c:pt idx="146">
                  <c:v>0.45480324074074074</c:v>
                </c:pt>
                <c:pt idx="147">
                  <c:v>0.45497685185185183</c:v>
                </c:pt>
                <c:pt idx="148">
                  <c:v>0.45515046296296297</c:v>
                </c:pt>
                <c:pt idx="149">
                  <c:v>0.45532407407407405</c:v>
                </c:pt>
                <c:pt idx="150">
                  <c:v>0.45549768518518513</c:v>
                </c:pt>
                <c:pt idx="151">
                  <c:v>0.45567129629629632</c:v>
                </c:pt>
                <c:pt idx="152">
                  <c:v>0.45584490740740741</c:v>
                </c:pt>
                <c:pt idx="153">
                  <c:v>0.45601851851851855</c:v>
                </c:pt>
                <c:pt idx="154">
                  <c:v>0.45619212962962963</c:v>
                </c:pt>
                <c:pt idx="155">
                  <c:v>0.45636574074074071</c:v>
                </c:pt>
                <c:pt idx="156">
                  <c:v>0.45653935185185185</c:v>
                </c:pt>
                <c:pt idx="157">
                  <c:v>0.45671296296296293</c:v>
                </c:pt>
                <c:pt idx="158">
                  <c:v>0.45688657407407413</c:v>
                </c:pt>
                <c:pt idx="159">
                  <c:v>0.45706018518518521</c:v>
                </c:pt>
                <c:pt idx="160">
                  <c:v>0.45723379629629629</c:v>
                </c:pt>
                <c:pt idx="161">
                  <c:v>0.45740740740740743</c:v>
                </c:pt>
                <c:pt idx="162">
                  <c:v>0.45758101851851851</c:v>
                </c:pt>
                <c:pt idx="163">
                  <c:v>0.45775462962962959</c:v>
                </c:pt>
                <c:pt idx="164">
                  <c:v>0.45792824074074073</c:v>
                </c:pt>
                <c:pt idx="165">
                  <c:v>0.45810185185185182</c:v>
                </c:pt>
                <c:pt idx="166">
                  <c:v>0.45827546296296301</c:v>
                </c:pt>
                <c:pt idx="167">
                  <c:v>0.45844907407407409</c:v>
                </c:pt>
                <c:pt idx="168">
                  <c:v>0.45862268518518517</c:v>
                </c:pt>
                <c:pt idx="169">
                  <c:v>0.45879629629629631</c:v>
                </c:pt>
                <c:pt idx="170">
                  <c:v>0.4589699074074074</c:v>
                </c:pt>
                <c:pt idx="171">
                  <c:v>0.45914351851851848</c:v>
                </c:pt>
                <c:pt idx="172">
                  <c:v>0.45931712962962962</c:v>
                </c:pt>
                <c:pt idx="173">
                  <c:v>0.45949074074074076</c:v>
                </c:pt>
                <c:pt idx="174">
                  <c:v>0.45966435185185189</c:v>
                </c:pt>
                <c:pt idx="175">
                  <c:v>0.45983796296296298</c:v>
                </c:pt>
                <c:pt idx="176">
                  <c:v>0.46001157407407406</c:v>
                </c:pt>
                <c:pt idx="177">
                  <c:v>0.4601851851851852</c:v>
                </c:pt>
                <c:pt idx="178">
                  <c:v>0.46035879629629628</c:v>
                </c:pt>
                <c:pt idx="179">
                  <c:v>0.46053240740740736</c:v>
                </c:pt>
                <c:pt idx="180">
                  <c:v>0.4607060185185185</c:v>
                </c:pt>
                <c:pt idx="181">
                  <c:v>0.46087962962962964</c:v>
                </c:pt>
                <c:pt idx="182">
                  <c:v>0.46105324074074078</c:v>
                </c:pt>
                <c:pt idx="183">
                  <c:v>0.46122685185185186</c:v>
                </c:pt>
                <c:pt idx="184">
                  <c:v>0.46140046296296294</c:v>
                </c:pt>
                <c:pt idx="185">
                  <c:v>0.46157407407407408</c:v>
                </c:pt>
                <c:pt idx="186">
                  <c:v>0.46174768518518516</c:v>
                </c:pt>
                <c:pt idx="187">
                  <c:v>0.46192129629629625</c:v>
                </c:pt>
                <c:pt idx="188">
                  <c:v>0.46209490740740744</c:v>
                </c:pt>
                <c:pt idx="189">
                  <c:v>0.46226851851851852</c:v>
                </c:pt>
                <c:pt idx="190">
                  <c:v>0.46244212962962966</c:v>
                </c:pt>
                <c:pt idx="191">
                  <c:v>0.46261574074074074</c:v>
                </c:pt>
                <c:pt idx="192">
                  <c:v>0.46278935185185183</c:v>
                </c:pt>
                <c:pt idx="193">
                  <c:v>0.46296296296296297</c:v>
                </c:pt>
                <c:pt idx="194">
                  <c:v>0.46313657407407405</c:v>
                </c:pt>
                <c:pt idx="195">
                  <c:v>0.46331018518518513</c:v>
                </c:pt>
                <c:pt idx="196">
                  <c:v>0.46348379629629632</c:v>
                </c:pt>
                <c:pt idx="197">
                  <c:v>0.46365740740740741</c:v>
                </c:pt>
                <c:pt idx="198">
                  <c:v>0.46383101851851855</c:v>
                </c:pt>
                <c:pt idx="199">
                  <c:v>0.46400462962962963</c:v>
                </c:pt>
                <c:pt idx="200">
                  <c:v>0.46417824074074071</c:v>
                </c:pt>
                <c:pt idx="201">
                  <c:v>0.46435185185185185</c:v>
                </c:pt>
                <c:pt idx="202">
                  <c:v>0.46452546296296293</c:v>
                </c:pt>
                <c:pt idx="203">
                  <c:v>0.46469907407407413</c:v>
                </c:pt>
                <c:pt idx="204">
                  <c:v>0.46487268518518521</c:v>
                </c:pt>
                <c:pt idx="205">
                  <c:v>0.46504629629629629</c:v>
                </c:pt>
                <c:pt idx="206">
                  <c:v>0.46521990740740743</c:v>
                </c:pt>
                <c:pt idx="207">
                  <c:v>0.46539351851851851</c:v>
                </c:pt>
                <c:pt idx="208">
                  <c:v>0.46556712962962959</c:v>
                </c:pt>
                <c:pt idx="209">
                  <c:v>0.46574074074074073</c:v>
                </c:pt>
                <c:pt idx="210">
                  <c:v>0.46591435185185182</c:v>
                </c:pt>
                <c:pt idx="211">
                  <c:v>0.46608796296296301</c:v>
                </c:pt>
                <c:pt idx="212">
                  <c:v>0.46626157407407409</c:v>
                </c:pt>
                <c:pt idx="213">
                  <c:v>0.46643518518518517</c:v>
                </c:pt>
                <c:pt idx="214">
                  <c:v>0.46660879629629631</c:v>
                </c:pt>
                <c:pt idx="215">
                  <c:v>0.4667824074074074</c:v>
                </c:pt>
                <c:pt idx="216">
                  <c:v>0.46695601851851848</c:v>
                </c:pt>
                <c:pt idx="217">
                  <c:v>0.46712962962962962</c:v>
                </c:pt>
                <c:pt idx="218">
                  <c:v>0.46730324074074076</c:v>
                </c:pt>
                <c:pt idx="219">
                  <c:v>0.46747685185185189</c:v>
                </c:pt>
                <c:pt idx="220">
                  <c:v>0.46765046296296298</c:v>
                </c:pt>
                <c:pt idx="221">
                  <c:v>0.46782407407407406</c:v>
                </c:pt>
                <c:pt idx="222">
                  <c:v>0.4679976851851852</c:v>
                </c:pt>
                <c:pt idx="223">
                  <c:v>0.46817129629629628</c:v>
                </c:pt>
                <c:pt idx="224">
                  <c:v>0.46834490740740736</c:v>
                </c:pt>
                <c:pt idx="225">
                  <c:v>0.4685185185185185</c:v>
                </c:pt>
                <c:pt idx="226">
                  <c:v>0.46869212962962964</c:v>
                </c:pt>
                <c:pt idx="227">
                  <c:v>0.46886574074074078</c:v>
                </c:pt>
                <c:pt idx="228">
                  <c:v>0.46903935185185186</c:v>
                </c:pt>
                <c:pt idx="229">
                  <c:v>0.46921296296296294</c:v>
                </c:pt>
                <c:pt idx="230">
                  <c:v>0.46938657407407408</c:v>
                </c:pt>
                <c:pt idx="231">
                  <c:v>0.46956018518518516</c:v>
                </c:pt>
                <c:pt idx="232">
                  <c:v>0.46973379629629625</c:v>
                </c:pt>
                <c:pt idx="233">
                  <c:v>0.46990740740740744</c:v>
                </c:pt>
                <c:pt idx="234">
                  <c:v>0.47008101851851852</c:v>
                </c:pt>
                <c:pt idx="235">
                  <c:v>0.47025462962962966</c:v>
                </c:pt>
                <c:pt idx="236">
                  <c:v>0.47042824074074074</c:v>
                </c:pt>
                <c:pt idx="237">
                  <c:v>0.47060185185185183</c:v>
                </c:pt>
                <c:pt idx="238">
                  <c:v>0.47077546296296297</c:v>
                </c:pt>
                <c:pt idx="239">
                  <c:v>0.47094907407407405</c:v>
                </c:pt>
                <c:pt idx="240">
                  <c:v>0.47112268518518513</c:v>
                </c:pt>
                <c:pt idx="241">
                  <c:v>0.47129629629629632</c:v>
                </c:pt>
                <c:pt idx="242">
                  <c:v>0.47146990740740741</c:v>
                </c:pt>
                <c:pt idx="243">
                  <c:v>0.47164351851851855</c:v>
                </c:pt>
                <c:pt idx="244">
                  <c:v>0.47181712962962963</c:v>
                </c:pt>
                <c:pt idx="245">
                  <c:v>0.47199074074074071</c:v>
                </c:pt>
                <c:pt idx="246">
                  <c:v>0.47216435185185185</c:v>
                </c:pt>
                <c:pt idx="247">
                  <c:v>0.47233796296296293</c:v>
                </c:pt>
                <c:pt idx="248">
                  <c:v>0.47251157407407413</c:v>
                </c:pt>
                <c:pt idx="249">
                  <c:v>0.47268518518518521</c:v>
                </c:pt>
                <c:pt idx="250">
                  <c:v>0.47285879629629629</c:v>
                </c:pt>
                <c:pt idx="251">
                  <c:v>0.47303240740740743</c:v>
                </c:pt>
                <c:pt idx="252">
                  <c:v>0.47320601851851851</c:v>
                </c:pt>
                <c:pt idx="253">
                  <c:v>0.47337962962962959</c:v>
                </c:pt>
                <c:pt idx="254">
                  <c:v>0.47355324074074073</c:v>
                </c:pt>
                <c:pt idx="255">
                  <c:v>0.47372685185185182</c:v>
                </c:pt>
                <c:pt idx="256">
                  <c:v>0.47390046296296301</c:v>
                </c:pt>
                <c:pt idx="257">
                  <c:v>0.47407407407407409</c:v>
                </c:pt>
                <c:pt idx="258">
                  <c:v>0.47424768518518517</c:v>
                </c:pt>
                <c:pt idx="259">
                  <c:v>0.47442129629629631</c:v>
                </c:pt>
                <c:pt idx="260">
                  <c:v>0.4745949074074074</c:v>
                </c:pt>
                <c:pt idx="261">
                  <c:v>0.47476851851851848</c:v>
                </c:pt>
                <c:pt idx="262">
                  <c:v>0.47494212962962962</c:v>
                </c:pt>
                <c:pt idx="263">
                  <c:v>0.47511574074074076</c:v>
                </c:pt>
                <c:pt idx="264">
                  <c:v>0.47528935185185189</c:v>
                </c:pt>
                <c:pt idx="265">
                  <c:v>0.47546296296296298</c:v>
                </c:pt>
                <c:pt idx="266">
                  <c:v>0.47563657407407406</c:v>
                </c:pt>
                <c:pt idx="267">
                  <c:v>0.4758101851851852</c:v>
                </c:pt>
                <c:pt idx="268">
                  <c:v>0.47598379629629628</c:v>
                </c:pt>
                <c:pt idx="269">
                  <c:v>0.47615740740740736</c:v>
                </c:pt>
                <c:pt idx="270">
                  <c:v>0.4763310185185185</c:v>
                </c:pt>
                <c:pt idx="271">
                  <c:v>0.47650462962962964</c:v>
                </c:pt>
                <c:pt idx="272">
                  <c:v>0.47667824074074078</c:v>
                </c:pt>
                <c:pt idx="273">
                  <c:v>0.47685185185185186</c:v>
                </c:pt>
                <c:pt idx="274">
                  <c:v>0.47702546296296294</c:v>
                </c:pt>
                <c:pt idx="275">
                  <c:v>0.47719907407407408</c:v>
                </c:pt>
                <c:pt idx="276">
                  <c:v>0.47737268518518516</c:v>
                </c:pt>
                <c:pt idx="277">
                  <c:v>0.47754629629629625</c:v>
                </c:pt>
                <c:pt idx="278">
                  <c:v>0.47771990740740744</c:v>
                </c:pt>
                <c:pt idx="279">
                  <c:v>0.47789351851851852</c:v>
                </c:pt>
                <c:pt idx="280">
                  <c:v>0.47806712962962966</c:v>
                </c:pt>
                <c:pt idx="281">
                  <c:v>0.47824074074074074</c:v>
                </c:pt>
                <c:pt idx="282">
                  <c:v>0.47841435185185183</c:v>
                </c:pt>
                <c:pt idx="283">
                  <c:v>0.47858796296296297</c:v>
                </c:pt>
                <c:pt idx="284">
                  <c:v>0.47876157407407405</c:v>
                </c:pt>
                <c:pt idx="285">
                  <c:v>0.47893518518518513</c:v>
                </c:pt>
                <c:pt idx="286">
                  <c:v>0.47910879629629632</c:v>
                </c:pt>
                <c:pt idx="287">
                  <c:v>0.47928240740740741</c:v>
                </c:pt>
                <c:pt idx="288">
                  <c:v>0.47945601851851855</c:v>
                </c:pt>
                <c:pt idx="289">
                  <c:v>0.47962962962962963</c:v>
                </c:pt>
                <c:pt idx="290">
                  <c:v>0.47980324074074071</c:v>
                </c:pt>
                <c:pt idx="291">
                  <c:v>0.47997685185185185</c:v>
                </c:pt>
                <c:pt idx="292">
                  <c:v>0.48015046296296293</c:v>
                </c:pt>
                <c:pt idx="293">
                  <c:v>0.48032407407407413</c:v>
                </c:pt>
              </c:numCache>
            </c:numRef>
          </c:cat>
          <c:val>
            <c:numRef>
              <c:f>Sheet2!$C$2:$C$295</c:f>
              <c:numCache>
                <c:formatCode>General</c:formatCode>
                <c:ptCount val="294"/>
                <c:pt idx="0">
                  <c:v>0.64</c:v>
                </c:pt>
                <c:pt idx="1">
                  <c:v>0.64</c:v>
                </c:pt>
                <c:pt idx="2">
                  <c:v>0.65</c:v>
                </c:pt>
                <c:pt idx="3">
                  <c:v>0.39</c:v>
                </c:pt>
                <c:pt idx="4">
                  <c:v>0.73</c:v>
                </c:pt>
                <c:pt idx="5">
                  <c:v>0.37</c:v>
                </c:pt>
                <c:pt idx="6">
                  <c:v>0.71</c:v>
                </c:pt>
                <c:pt idx="7">
                  <c:v>0.39</c:v>
                </c:pt>
                <c:pt idx="8">
                  <c:v>0.63</c:v>
                </c:pt>
                <c:pt idx="9">
                  <c:v>2.9</c:v>
                </c:pt>
                <c:pt idx="10">
                  <c:v>2.82</c:v>
                </c:pt>
                <c:pt idx="11">
                  <c:v>2.3199999999999998</c:v>
                </c:pt>
                <c:pt idx="12">
                  <c:v>2.12</c:v>
                </c:pt>
                <c:pt idx="13">
                  <c:v>2.76</c:v>
                </c:pt>
                <c:pt idx="14">
                  <c:v>2.4500000000000002</c:v>
                </c:pt>
                <c:pt idx="15">
                  <c:v>2.2000000000000002</c:v>
                </c:pt>
                <c:pt idx="16">
                  <c:v>1.89</c:v>
                </c:pt>
                <c:pt idx="17">
                  <c:v>3.1</c:v>
                </c:pt>
                <c:pt idx="18">
                  <c:v>3.51</c:v>
                </c:pt>
                <c:pt idx="19">
                  <c:v>4.5</c:v>
                </c:pt>
                <c:pt idx="20">
                  <c:v>4.41</c:v>
                </c:pt>
                <c:pt idx="21">
                  <c:v>5.73</c:v>
                </c:pt>
                <c:pt idx="22">
                  <c:v>6.52</c:v>
                </c:pt>
                <c:pt idx="23">
                  <c:v>6</c:v>
                </c:pt>
                <c:pt idx="24">
                  <c:v>7.45</c:v>
                </c:pt>
                <c:pt idx="25">
                  <c:v>7.03</c:v>
                </c:pt>
                <c:pt idx="26">
                  <c:v>7.02</c:v>
                </c:pt>
                <c:pt idx="27">
                  <c:v>8.41</c:v>
                </c:pt>
                <c:pt idx="28">
                  <c:v>8.24</c:v>
                </c:pt>
                <c:pt idx="29">
                  <c:v>8.43</c:v>
                </c:pt>
                <c:pt idx="30">
                  <c:v>7.78</c:v>
                </c:pt>
                <c:pt idx="31">
                  <c:v>8.44</c:v>
                </c:pt>
                <c:pt idx="32">
                  <c:v>8.4</c:v>
                </c:pt>
                <c:pt idx="33">
                  <c:v>8.98</c:v>
                </c:pt>
                <c:pt idx="34">
                  <c:v>9.09</c:v>
                </c:pt>
                <c:pt idx="35">
                  <c:v>6.81</c:v>
                </c:pt>
                <c:pt idx="36">
                  <c:v>9.19</c:v>
                </c:pt>
                <c:pt idx="37">
                  <c:v>9.1300000000000008</c:v>
                </c:pt>
                <c:pt idx="38">
                  <c:v>9.01</c:v>
                </c:pt>
                <c:pt idx="39">
                  <c:v>8.91</c:v>
                </c:pt>
                <c:pt idx="40">
                  <c:v>9.24</c:v>
                </c:pt>
                <c:pt idx="41">
                  <c:v>9.1</c:v>
                </c:pt>
                <c:pt idx="42">
                  <c:v>9.06</c:v>
                </c:pt>
                <c:pt idx="43">
                  <c:v>9.3000000000000007</c:v>
                </c:pt>
                <c:pt idx="44">
                  <c:v>9.2100000000000009</c:v>
                </c:pt>
                <c:pt idx="45">
                  <c:v>9.33</c:v>
                </c:pt>
                <c:pt idx="46">
                  <c:v>9</c:v>
                </c:pt>
                <c:pt idx="47">
                  <c:v>8.91</c:v>
                </c:pt>
                <c:pt idx="48">
                  <c:v>9.08</c:v>
                </c:pt>
                <c:pt idx="49">
                  <c:v>8.9600000000000009</c:v>
                </c:pt>
                <c:pt idx="50">
                  <c:v>8.58</c:v>
                </c:pt>
                <c:pt idx="51">
                  <c:v>9.0500000000000007</c:v>
                </c:pt>
                <c:pt idx="52">
                  <c:v>9.1</c:v>
                </c:pt>
                <c:pt idx="53">
                  <c:v>8.42</c:v>
                </c:pt>
                <c:pt idx="54">
                  <c:v>9.06</c:v>
                </c:pt>
                <c:pt idx="55">
                  <c:v>9.01</c:v>
                </c:pt>
                <c:pt idx="56">
                  <c:v>8.9600000000000009</c:v>
                </c:pt>
                <c:pt idx="57">
                  <c:v>9.01</c:v>
                </c:pt>
                <c:pt idx="58">
                  <c:v>9.16</c:v>
                </c:pt>
                <c:pt idx="59">
                  <c:v>9.1300000000000008</c:v>
                </c:pt>
                <c:pt idx="60">
                  <c:v>7.62</c:v>
                </c:pt>
                <c:pt idx="61">
                  <c:v>9.15</c:v>
                </c:pt>
                <c:pt idx="62">
                  <c:v>8.8699999999999992</c:v>
                </c:pt>
                <c:pt idx="63">
                  <c:v>9.07</c:v>
                </c:pt>
                <c:pt idx="64">
                  <c:v>8.94</c:v>
                </c:pt>
                <c:pt idx="65">
                  <c:v>8.94</c:v>
                </c:pt>
                <c:pt idx="66">
                  <c:v>8.41</c:v>
                </c:pt>
                <c:pt idx="67">
                  <c:v>9.0299999999999994</c:v>
                </c:pt>
                <c:pt idx="68">
                  <c:v>8.69</c:v>
                </c:pt>
                <c:pt idx="69">
                  <c:v>8.9600000000000009</c:v>
                </c:pt>
                <c:pt idx="70">
                  <c:v>8.94</c:v>
                </c:pt>
                <c:pt idx="71">
                  <c:v>9.0500000000000007</c:v>
                </c:pt>
                <c:pt idx="72">
                  <c:v>8.94</c:v>
                </c:pt>
                <c:pt idx="73">
                  <c:v>8.82</c:v>
                </c:pt>
                <c:pt idx="74">
                  <c:v>9.16</c:v>
                </c:pt>
                <c:pt idx="75">
                  <c:v>9.17</c:v>
                </c:pt>
                <c:pt idx="76">
                  <c:v>8.84</c:v>
                </c:pt>
                <c:pt idx="77">
                  <c:v>9.0399999999999991</c:v>
                </c:pt>
                <c:pt idx="78">
                  <c:v>8.6999999999999993</c:v>
                </c:pt>
                <c:pt idx="79">
                  <c:v>8.93</c:v>
                </c:pt>
                <c:pt idx="80">
                  <c:v>9.2100000000000009</c:v>
                </c:pt>
                <c:pt idx="81">
                  <c:v>8.89</c:v>
                </c:pt>
                <c:pt idx="82">
                  <c:v>8.64</c:v>
                </c:pt>
                <c:pt idx="83">
                  <c:v>9.1999999999999993</c:v>
                </c:pt>
                <c:pt idx="84">
                  <c:v>8.93</c:v>
                </c:pt>
                <c:pt idx="85">
                  <c:v>9.35</c:v>
                </c:pt>
                <c:pt idx="86">
                  <c:v>9.2100000000000009</c:v>
                </c:pt>
                <c:pt idx="87">
                  <c:v>9.1300000000000008</c:v>
                </c:pt>
                <c:pt idx="88">
                  <c:v>9.09</c:v>
                </c:pt>
                <c:pt idx="89">
                  <c:v>8.61</c:v>
                </c:pt>
                <c:pt idx="90">
                  <c:v>9.1300000000000008</c:v>
                </c:pt>
                <c:pt idx="91">
                  <c:v>9.06</c:v>
                </c:pt>
                <c:pt idx="92">
                  <c:v>9.09</c:v>
                </c:pt>
                <c:pt idx="93">
                  <c:v>9.1300000000000008</c:v>
                </c:pt>
                <c:pt idx="94">
                  <c:v>9.11</c:v>
                </c:pt>
                <c:pt idx="95">
                  <c:v>9</c:v>
                </c:pt>
                <c:pt idx="96">
                  <c:v>9.1</c:v>
                </c:pt>
                <c:pt idx="97">
                  <c:v>9.3699999999999992</c:v>
                </c:pt>
                <c:pt idx="98">
                  <c:v>8.56</c:v>
                </c:pt>
                <c:pt idx="99">
                  <c:v>9.07</c:v>
                </c:pt>
                <c:pt idx="100">
                  <c:v>9.31</c:v>
                </c:pt>
                <c:pt idx="101">
                  <c:v>9</c:v>
                </c:pt>
                <c:pt idx="102">
                  <c:v>9.27</c:v>
                </c:pt>
                <c:pt idx="103">
                  <c:v>9.15</c:v>
                </c:pt>
                <c:pt idx="104">
                  <c:v>9.16</c:v>
                </c:pt>
                <c:pt idx="105">
                  <c:v>9.17</c:v>
                </c:pt>
                <c:pt idx="106">
                  <c:v>8.81</c:v>
                </c:pt>
                <c:pt idx="107">
                  <c:v>9.06</c:v>
                </c:pt>
                <c:pt idx="108">
                  <c:v>9.1199999999999992</c:v>
                </c:pt>
                <c:pt idx="109">
                  <c:v>8.94</c:v>
                </c:pt>
                <c:pt idx="110">
                  <c:v>9.0299999999999994</c:v>
                </c:pt>
                <c:pt idx="111">
                  <c:v>9.16</c:v>
                </c:pt>
                <c:pt idx="112">
                  <c:v>9</c:v>
                </c:pt>
                <c:pt idx="113">
                  <c:v>9.09</c:v>
                </c:pt>
                <c:pt idx="114">
                  <c:v>8.9</c:v>
                </c:pt>
                <c:pt idx="115">
                  <c:v>9.06</c:v>
                </c:pt>
                <c:pt idx="116">
                  <c:v>9.1999999999999993</c:v>
                </c:pt>
                <c:pt idx="117">
                  <c:v>9.14</c:v>
                </c:pt>
                <c:pt idx="118">
                  <c:v>8.31</c:v>
                </c:pt>
                <c:pt idx="119">
                  <c:v>9.31</c:v>
                </c:pt>
                <c:pt idx="120">
                  <c:v>8.9</c:v>
                </c:pt>
                <c:pt idx="121">
                  <c:v>9.15</c:v>
                </c:pt>
                <c:pt idx="122">
                  <c:v>8.91</c:v>
                </c:pt>
                <c:pt idx="123">
                  <c:v>8.8699999999999992</c:v>
                </c:pt>
                <c:pt idx="124">
                  <c:v>9.18</c:v>
                </c:pt>
                <c:pt idx="125">
                  <c:v>9.0500000000000007</c:v>
                </c:pt>
                <c:pt idx="126">
                  <c:v>8.99</c:v>
                </c:pt>
                <c:pt idx="127">
                  <c:v>9.15</c:v>
                </c:pt>
                <c:pt idx="128">
                  <c:v>8.89</c:v>
                </c:pt>
                <c:pt idx="129">
                  <c:v>8.83</c:v>
                </c:pt>
                <c:pt idx="130">
                  <c:v>9.09</c:v>
                </c:pt>
                <c:pt idx="131">
                  <c:v>8.8800000000000008</c:v>
                </c:pt>
                <c:pt idx="132">
                  <c:v>9.09</c:v>
                </c:pt>
                <c:pt idx="133">
                  <c:v>9.1</c:v>
                </c:pt>
                <c:pt idx="134">
                  <c:v>8.8800000000000008</c:v>
                </c:pt>
                <c:pt idx="135">
                  <c:v>9.0299999999999994</c:v>
                </c:pt>
                <c:pt idx="136">
                  <c:v>9.1</c:v>
                </c:pt>
                <c:pt idx="137">
                  <c:v>9.07</c:v>
                </c:pt>
                <c:pt idx="138">
                  <c:v>9.1</c:v>
                </c:pt>
                <c:pt idx="139">
                  <c:v>9.02</c:v>
                </c:pt>
                <c:pt idx="140">
                  <c:v>9.16</c:v>
                </c:pt>
                <c:pt idx="141">
                  <c:v>9.09</c:v>
                </c:pt>
                <c:pt idx="142">
                  <c:v>8.9700000000000006</c:v>
                </c:pt>
                <c:pt idx="143">
                  <c:v>9.1999999999999993</c:v>
                </c:pt>
                <c:pt idx="144">
                  <c:v>9.09</c:v>
                </c:pt>
                <c:pt idx="145">
                  <c:v>9.06</c:v>
                </c:pt>
                <c:pt idx="146">
                  <c:v>9.15</c:v>
                </c:pt>
                <c:pt idx="147">
                  <c:v>9.02</c:v>
                </c:pt>
                <c:pt idx="148">
                  <c:v>9.0299999999999994</c:v>
                </c:pt>
                <c:pt idx="149">
                  <c:v>9.0399999999999991</c:v>
                </c:pt>
                <c:pt idx="150">
                  <c:v>9.0399999999999991</c:v>
                </c:pt>
                <c:pt idx="151">
                  <c:v>9.19</c:v>
                </c:pt>
                <c:pt idx="152">
                  <c:v>9.14</c:v>
                </c:pt>
                <c:pt idx="153">
                  <c:v>8.8800000000000008</c:v>
                </c:pt>
                <c:pt idx="154">
                  <c:v>8.4499999999999993</c:v>
                </c:pt>
                <c:pt idx="155">
                  <c:v>9.24</c:v>
                </c:pt>
                <c:pt idx="156">
                  <c:v>9.15</c:v>
                </c:pt>
                <c:pt idx="157">
                  <c:v>9.0500000000000007</c:v>
                </c:pt>
                <c:pt idx="158">
                  <c:v>9.09</c:v>
                </c:pt>
                <c:pt idx="159">
                  <c:v>8.91</c:v>
                </c:pt>
                <c:pt idx="160">
                  <c:v>9.14</c:v>
                </c:pt>
                <c:pt idx="161">
                  <c:v>9.18</c:v>
                </c:pt>
                <c:pt idx="162">
                  <c:v>9.11</c:v>
                </c:pt>
                <c:pt idx="163">
                  <c:v>9.26</c:v>
                </c:pt>
                <c:pt idx="164">
                  <c:v>9</c:v>
                </c:pt>
                <c:pt idx="165">
                  <c:v>9.08</c:v>
                </c:pt>
                <c:pt idx="166">
                  <c:v>9.0399999999999991</c:v>
                </c:pt>
                <c:pt idx="167">
                  <c:v>9.02</c:v>
                </c:pt>
                <c:pt idx="168">
                  <c:v>9.02</c:v>
                </c:pt>
                <c:pt idx="169">
                  <c:v>9.2799999999999994</c:v>
                </c:pt>
                <c:pt idx="170">
                  <c:v>8.98</c:v>
                </c:pt>
                <c:pt idx="171">
                  <c:v>9.2200000000000006</c:v>
                </c:pt>
                <c:pt idx="172">
                  <c:v>9.19</c:v>
                </c:pt>
                <c:pt idx="173">
                  <c:v>9.25</c:v>
                </c:pt>
                <c:pt idx="174">
                  <c:v>9.26</c:v>
                </c:pt>
                <c:pt idx="175">
                  <c:v>9.1</c:v>
                </c:pt>
                <c:pt idx="176">
                  <c:v>8.9600000000000009</c:v>
                </c:pt>
                <c:pt idx="177">
                  <c:v>9.0399999999999991</c:v>
                </c:pt>
                <c:pt idx="178">
                  <c:v>9.06</c:v>
                </c:pt>
                <c:pt idx="179">
                  <c:v>9.23</c:v>
                </c:pt>
                <c:pt idx="180">
                  <c:v>9.2200000000000006</c:v>
                </c:pt>
                <c:pt idx="181">
                  <c:v>9.11</c:v>
                </c:pt>
                <c:pt idx="182">
                  <c:v>9.25</c:v>
                </c:pt>
                <c:pt idx="183">
                  <c:v>9.1300000000000008</c:v>
                </c:pt>
                <c:pt idx="184">
                  <c:v>9.2100000000000009</c:v>
                </c:pt>
                <c:pt idx="185">
                  <c:v>9.23</c:v>
                </c:pt>
                <c:pt idx="186">
                  <c:v>9.07</c:v>
                </c:pt>
                <c:pt idx="187">
                  <c:v>9.11</c:v>
                </c:pt>
                <c:pt idx="188">
                  <c:v>9.39</c:v>
                </c:pt>
                <c:pt idx="189">
                  <c:v>9.1999999999999993</c:v>
                </c:pt>
                <c:pt idx="190">
                  <c:v>9.34</c:v>
                </c:pt>
                <c:pt idx="191">
                  <c:v>9.07</c:v>
                </c:pt>
                <c:pt idx="192">
                  <c:v>9.1199999999999992</c:v>
                </c:pt>
                <c:pt idx="193">
                  <c:v>9.27</c:v>
                </c:pt>
                <c:pt idx="194">
                  <c:v>9.1199999999999992</c:v>
                </c:pt>
                <c:pt idx="195">
                  <c:v>9.33</c:v>
                </c:pt>
                <c:pt idx="196">
                  <c:v>9.4499999999999993</c:v>
                </c:pt>
                <c:pt idx="197">
                  <c:v>9.27</c:v>
                </c:pt>
                <c:pt idx="198">
                  <c:v>9.24</c:v>
                </c:pt>
                <c:pt idx="199">
                  <c:v>9.07</c:v>
                </c:pt>
                <c:pt idx="200">
                  <c:v>9.2100000000000009</c:v>
                </c:pt>
                <c:pt idx="201">
                  <c:v>9.2200000000000006</c:v>
                </c:pt>
                <c:pt idx="202">
                  <c:v>9.1</c:v>
                </c:pt>
                <c:pt idx="203">
                  <c:v>9.2200000000000006</c:v>
                </c:pt>
                <c:pt idx="204">
                  <c:v>8.9700000000000006</c:v>
                </c:pt>
                <c:pt idx="205">
                  <c:v>9.2799999999999994</c:v>
                </c:pt>
                <c:pt idx="206">
                  <c:v>9.1199999999999992</c:v>
                </c:pt>
                <c:pt idx="207">
                  <c:v>9.1300000000000008</c:v>
                </c:pt>
                <c:pt idx="208">
                  <c:v>9.23</c:v>
                </c:pt>
                <c:pt idx="209">
                  <c:v>9.17</c:v>
                </c:pt>
                <c:pt idx="210">
                  <c:v>9.16</c:v>
                </c:pt>
                <c:pt idx="211">
                  <c:v>9.3699999999999992</c:v>
                </c:pt>
                <c:pt idx="212">
                  <c:v>9.0500000000000007</c:v>
                </c:pt>
                <c:pt idx="213">
                  <c:v>9.0299999999999994</c:v>
                </c:pt>
                <c:pt idx="214">
                  <c:v>9.1</c:v>
                </c:pt>
                <c:pt idx="215">
                  <c:v>9.02</c:v>
                </c:pt>
                <c:pt idx="216">
                  <c:v>9.1199999999999992</c:v>
                </c:pt>
                <c:pt idx="217">
                  <c:v>9.2100000000000009</c:v>
                </c:pt>
                <c:pt idx="218">
                  <c:v>9</c:v>
                </c:pt>
                <c:pt idx="219">
                  <c:v>9.1999999999999993</c:v>
                </c:pt>
                <c:pt idx="220">
                  <c:v>9.3800000000000008</c:v>
                </c:pt>
                <c:pt idx="221">
                  <c:v>9.09</c:v>
                </c:pt>
                <c:pt idx="222">
                  <c:v>9.1199999999999992</c:v>
                </c:pt>
                <c:pt idx="223">
                  <c:v>9.18</c:v>
                </c:pt>
                <c:pt idx="224">
                  <c:v>9.11</c:v>
                </c:pt>
                <c:pt idx="225">
                  <c:v>9.2799999999999994</c:v>
                </c:pt>
                <c:pt idx="226">
                  <c:v>9.07</c:v>
                </c:pt>
                <c:pt idx="227">
                  <c:v>9.1199999999999992</c:v>
                </c:pt>
                <c:pt idx="228">
                  <c:v>9.3699999999999992</c:v>
                </c:pt>
                <c:pt idx="229">
                  <c:v>9.2200000000000006</c:v>
                </c:pt>
                <c:pt idx="230">
                  <c:v>9.18</c:v>
                </c:pt>
                <c:pt idx="231">
                  <c:v>9.2100000000000009</c:v>
                </c:pt>
                <c:pt idx="232">
                  <c:v>9.17</c:v>
                </c:pt>
                <c:pt idx="233">
                  <c:v>9.2200000000000006</c:v>
                </c:pt>
                <c:pt idx="234">
                  <c:v>9.19</c:v>
                </c:pt>
                <c:pt idx="235">
                  <c:v>9.19</c:v>
                </c:pt>
                <c:pt idx="236">
                  <c:v>9.3000000000000007</c:v>
                </c:pt>
                <c:pt idx="237">
                  <c:v>9.01</c:v>
                </c:pt>
                <c:pt idx="238">
                  <c:v>9.2899999999999991</c:v>
                </c:pt>
                <c:pt idx="239">
                  <c:v>9.25</c:v>
                </c:pt>
                <c:pt idx="240">
                  <c:v>9.19</c:v>
                </c:pt>
                <c:pt idx="241">
                  <c:v>9.07</c:v>
                </c:pt>
                <c:pt idx="242">
                  <c:v>9.23</c:v>
                </c:pt>
                <c:pt idx="243">
                  <c:v>9.26</c:v>
                </c:pt>
                <c:pt idx="244">
                  <c:v>9.2899999999999991</c:v>
                </c:pt>
                <c:pt idx="245">
                  <c:v>9.14</c:v>
                </c:pt>
                <c:pt idx="246">
                  <c:v>9.3000000000000007</c:v>
                </c:pt>
                <c:pt idx="247">
                  <c:v>9.42</c:v>
                </c:pt>
                <c:pt idx="248">
                  <c:v>9.24</c:v>
                </c:pt>
                <c:pt idx="249">
                  <c:v>9.08</c:v>
                </c:pt>
                <c:pt idx="250">
                  <c:v>9.4</c:v>
                </c:pt>
                <c:pt idx="251">
                  <c:v>9.11</c:v>
                </c:pt>
                <c:pt idx="252">
                  <c:v>9.3000000000000007</c:v>
                </c:pt>
                <c:pt idx="253">
                  <c:v>9.33</c:v>
                </c:pt>
                <c:pt idx="254">
                  <c:v>9.14</c:v>
                </c:pt>
                <c:pt idx="255">
                  <c:v>9.07</c:v>
                </c:pt>
                <c:pt idx="256">
                  <c:v>9.1300000000000008</c:v>
                </c:pt>
                <c:pt idx="257">
                  <c:v>1.35</c:v>
                </c:pt>
                <c:pt idx="258">
                  <c:v>0.73</c:v>
                </c:pt>
                <c:pt idx="259">
                  <c:v>0.38</c:v>
                </c:pt>
                <c:pt idx="260">
                  <c:v>0.73</c:v>
                </c:pt>
                <c:pt idx="261">
                  <c:v>0.56000000000000005</c:v>
                </c:pt>
                <c:pt idx="262">
                  <c:v>0.56000000000000005</c:v>
                </c:pt>
                <c:pt idx="263">
                  <c:v>0.71</c:v>
                </c:pt>
                <c:pt idx="264">
                  <c:v>0.26</c:v>
                </c:pt>
                <c:pt idx="265">
                  <c:v>0.81</c:v>
                </c:pt>
                <c:pt idx="266">
                  <c:v>0.5</c:v>
                </c:pt>
                <c:pt idx="267">
                  <c:v>0.77</c:v>
                </c:pt>
                <c:pt idx="268">
                  <c:v>0.54</c:v>
                </c:pt>
                <c:pt idx="269">
                  <c:v>0.52</c:v>
                </c:pt>
                <c:pt idx="270">
                  <c:v>0.74</c:v>
                </c:pt>
                <c:pt idx="271">
                  <c:v>0.39</c:v>
                </c:pt>
                <c:pt idx="272">
                  <c:v>0.62</c:v>
                </c:pt>
                <c:pt idx="273">
                  <c:v>0.54</c:v>
                </c:pt>
                <c:pt idx="274">
                  <c:v>0.73</c:v>
                </c:pt>
                <c:pt idx="275">
                  <c:v>0.76</c:v>
                </c:pt>
                <c:pt idx="276">
                  <c:v>0.6</c:v>
                </c:pt>
                <c:pt idx="277">
                  <c:v>0.9</c:v>
                </c:pt>
                <c:pt idx="278">
                  <c:v>0.38</c:v>
                </c:pt>
                <c:pt idx="279">
                  <c:v>0.76</c:v>
                </c:pt>
                <c:pt idx="280">
                  <c:v>1.03</c:v>
                </c:pt>
                <c:pt idx="281">
                  <c:v>0.59</c:v>
                </c:pt>
                <c:pt idx="282">
                  <c:v>0.65</c:v>
                </c:pt>
                <c:pt idx="283">
                  <c:v>0.59</c:v>
                </c:pt>
                <c:pt idx="284">
                  <c:v>0.6</c:v>
                </c:pt>
                <c:pt idx="285">
                  <c:v>0.36</c:v>
                </c:pt>
                <c:pt idx="286">
                  <c:v>0.72</c:v>
                </c:pt>
                <c:pt idx="287">
                  <c:v>0.46</c:v>
                </c:pt>
                <c:pt idx="288">
                  <c:v>0.49</c:v>
                </c:pt>
                <c:pt idx="289">
                  <c:v>0.67</c:v>
                </c:pt>
                <c:pt idx="290">
                  <c:v>0.42</c:v>
                </c:pt>
                <c:pt idx="291">
                  <c:v>0.65</c:v>
                </c:pt>
                <c:pt idx="292">
                  <c:v>0.34</c:v>
                </c:pt>
                <c:pt idx="293">
                  <c:v>0.78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77-4F91-8F55-948AC1BC72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80643072"/>
        <c:axId val="1180648064"/>
      </c:lineChart>
      <c:catAx>
        <c:axId val="1180643072"/>
        <c:scaling>
          <c:orientation val="minMax"/>
        </c:scaling>
        <c:delete val="0"/>
        <c:axPos val="b"/>
        <c:numFmt formatCode="h:mm:ss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80648064"/>
        <c:crosses val="autoZero"/>
        <c:auto val="1"/>
        <c:lblAlgn val="ctr"/>
        <c:lblOffset val="100"/>
        <c:noMultiLvlLbl val="0"/>
      </c:catAx>
      <c:valAx>
        <c:axId val="1180648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8064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CPU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4.6269833121088733E-2"/>
          <c:y val="0.12563664781111486"/>
          <c:w val="0.93588987187169081"/>
          <c:h val="0.573495799585980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%user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Sheet1!$A$2:$A$301</c:f>
              <c:numCache>
                <c:formatCode>h:mm:ss</c:formatCode>
                <c:ptCount val="300"/>
                <c:pt idx="0">
                  <c:v>0.48</c:v>
                </c:pt>
                <c:pt idx="1">
                  <c:v>0.48017361111111106</c:v>
                </c:pt>
                <c:pt idx="2">
                  <c:v>0.4803472222222222</c:v>
                </c:pt>
                <c:pt idx="3">
                  <c:v>0.48052083333333334</c:v>
                </c:pt>
                <c:pt idx="4">
                  <c:v>0.48069444444444448</c:v>
                </c:pt>
                <c:pt idx="5">
                  <c:v>0.48086805555555556</c:v>
                </c:pt>
                <c:pt idx="6">
                  <c:v>0.48104166666666665</c:v>
                </c:pt>
                <c:pt idx="7">
                  <c:v>0.48121527777777778</c:v>
                </c:pt>
                <c:pt idx="8">
                  <c:v>0.48138888888888887</c:v>
                </c:pt>
                <c:pt idx="9">
                  <c:v>0.48156249999999995</c:v>
                </c:pt>
                <c:pt idx="10">
                  <c:v>0.48173611111111114</c:v>
                </c:pt>
                <c:pt idx="11">
                  <c:v>0.48190972222222223</c:v>
                </c:pt>
                <c:pt idx="12">
                  <c:v>0.48208333333333336</c:v>
                </c:pt>
                <c:pt idx="13">
                  <c:v>0.48225694444444445</c:v>
                </c:pt>
                <c:pt idx="14">
                  <c:v>0.48243055555555553</c:v>
                </c:pt>
                <c:pt idx="15">
                  <c:v>0.48260416666666667</c:v>
                </c:pt>
                <c:pt idx="16">
                  <c:v>0.48277777777777775</c:v>
                </c:pt>
                <c:pt idx="17">
                  <c:v>0.48295138888888894</c:v>
                </c:pt>
                <c:pt idx="18">
                  <c:v>0.48312500000000003</c:v>
                </c:pt>
                <c:pt idx="19">
                  <c:v>0.48329861111111111</c:v>
                </c:pt>
                <c:pt idx="20">
                  <c:v>0.48347222222222225</c:v>
                </c:pt>
                <c:pt idx="21">
                  <c:v>0.48364583333333333</c:v>
                </c:pt>
                <c:pt idx="22">
                  <c:v>0.48381944444444441</c:v>
                </c:pt>
                <c:pt idx="23">
                  <c:v>0.48399305555555555</c:v>
                </c:pt>
                <c:pt idx="24">
                  <c:v>0.48416666666666663</c:v>
                </c:pt>
                <c:pt idx="25">
                  <c:v>0.48434027777777783</c:v>
                </c:pt>
                <c:pt idx="26">
                  <c:v>0.48451388888888891</c:v>
                </c:pt>
                <c:pt idx="27">
                  <c:v>0.48468749999999999</c:v>
                </c:pt>
                <c:pt idx="28">
                  <c:v>0.48486111111111113</c:v>
                </c:pt>
                <c:pt idx="29">
                  <c:v>0.48503472222222221</c:v>
                </c:pt>
                <c:pt idx="30">
                  <c:v>0.4852083333333333</c:v>
                </c:pt>
                <c:pt idx="31">
                  <c:v>0.48538194444444444</c:v>
                </c:pt>
                <c:pt idx="32">
                  <c:v>0.48555555555555557</c:v>
                </c:pt>
                <c:pt idx="33">
                  <c:v>0.48572916666666671</c:v>
                </c:pt>
                <c:pt idx="34">
                  <c:v>0.48590277777777779</c:v>
                </c:pt>
                <c:pt idx="35">
                  <c:v>0.48607638888888888</c:v>
                </c:pt>
                <c:pt idx="36">
                  <c:v>0.48625000000000002</c:v>
                </c:pt>
                <c:pt idx="37">
                  <c:v>0.4864236111111111</c:v>
                </c:pt>
                <c:pt idx="38">
                  <c:v>0.48659722222222218</c:v>
                </c:pt>
                <c:pt idx="39">
                  <c:v>0.48677083333333332</c:v>
                </c:pt>
                <c:pt idx="40">
                  <c:v>0.48694444444444446</c:v>
                </c:pt>
                <c:pt idx="41">
                  <c:v>0.4871180555555556</c:v>
                </c:pt>
                <c:pt idx="42">
                  <c:v>0.48729166666666668</c:v>
                </c:pt>
                <c:pt idx="43">
                  <c:v>0.48746527777777776</c:v>
                </c:pt>
                <c:pt idx="44">
                  <c:v>0.4876388888888889</c:v>
                </c:pt>
                <c:pt idx="45">
                  <c:v>0.48781249999999998</c:v>
                </c:pt>
                <c:pt idx="46">
                  <c:v>0.48798611111111106</c:v>
                </c:pt>
                <c:pt idx="47">
                  <c:v>0.48815972222222226</c:v>
                </c:pt>
                <c:pt idx="48">
                  <c:v>0.48833333333333334</c:v>
                </c:pt>
                <c:pt idx="49">
                  <c:v>0.48850694444444448</c:v>
                </c:pt>
                <c:pt idx="50">
                  <c:v>0.48868055555555556</c:v>
                </c:pt>
                <c:pt idx="51">
                  <c:v>0.48885416666666665</c:v>
                </c:pt>
                <c:pt idx="52">
                  <c:v>0.48902777777777778</c:v>
                </c:pt>
                <c:pt idx="53">
                  <c:v>0.48920138888888887</c:v>
                </c:pt>
                <c:pt idx="54">
                  <c:v>0.48937499999999995</c:v>
                </c:pt>
                <c:pt idx="55">
                  <c:v>0.48954861111111114</c:v>
                </c:pt>
                <c:pt idx="56">
                  <c:v>0.48972222222222223</c:v>
                </c:pt>
                <c:pt idx="57">
                  <c:v>0.48989583333333336</c:v>
                </c:pt>
                <c:pt idx="58">
                  <c:v>0.49006944444444445</c:v>
                </c:pt>
                <c:pt idx="59">
                  <c:v>0.49024305555555553</c:v>
                </c:pt>
                <c:pt idx="60">
                  <c:v>0.49041666666666667</c:v>
                </c:pt>
                <c:pt idx="61">
                  <c:v>0.49059027777777775</c:v>
                </c:pt>
                <c:pt idx="62">
                  <c:v>0.49076388888888894</c:v>
                </c:pt>
                <c:pt idx="63">
                  <c:v>0.49093750000000003</c:v>
                </c:pt>
                <c:pt idx="64">
                  <c:v>0.49111111111111111</c:v>
                </c:pt>
                <c:pt idx="65">
                  <c:v>0.49128472222222225</c:v>
                </c:pt>
                <c:pt idx="66">
                  <c:v>0.49145833333333333</c:v>
                </c:pt>
                <c:pt idx="67">
                  <c:v>0.49163194444444441</c:v>
                </c:pt>
                <c:pt idx="68">
                  <c:v>0.49180555555555555</c:v>
                </c:pt>
                <c:pt idx="69">
                  <c:v>0.49197916666666663</c:v>
                </c:pt>
                <c:pt idx="70">
                  <c:v>0.49215277777777783</c:v>
                </c:pt>
                <c:pt idx="71">
                  <c:v>0.49232638888888891</c:v>
                </c:pt>
                <c:pt idx="72">
                  <c:v>0.49249999999999999</c:v>
                </c:pt>
                <c:pt idx="73">
                  <c:v>0.49267361111111113</c:v>
                </c:pt>
                <c:pt idx="74">
                  <c:v>0.49284722222222221</c:v>
                </c:pt>
                <c:pt idx="75">
                  <c:v>0.4930208333333333</c:v>
                </c:pt>
                <c:pt idx="76">
                  <c:v>0.49319444444444444</c:v>
                </c:pt>
                <c:pt idx="77">
                  <c:v>0.49336805555555557</c:v>
                </c:pt>
                <c:pt idx="78">
                  <c:v>0.49354166666666671</c:v>
                </c:pt>
                <c:pt idx="79">
                  <c:v>0.49371527777777779</c:v>
                </c:pt>
                <c:pt idx="80">
                  <c:v>0.49388888888888888</c:v>
                </c:pt>
                <c:pt idx="81">
                  <c:v>0.49406250000000002</c:v>
                </c:pt>
                <c:pt idx="82">
                  <c:v>0.4942361111111111</c:v>
                </c:pt>
                <c:pt idx="83">
                  <c:v>0.49440972222222218</c:v>
                </c:pt>
                <c:pt idx="84">
                  <c:v>0.49458333333333332</c:v>
                </c:pt>
                <c:pt idx="85">
                  <c:v>0.49475694444444446</c:v>
                </c:pt>
                <c:pt idx="86">
                  <c:v>0.4949305555555556</c:v>
                </c:pt>
                <c:pt idx="87">
                  <c:v>0.49510416666666668</c:v>
                </c:pt>
                <c:pt idx="88">
                  <c:v>0.49527777777777776</c:v>
                </c:pt>
                <c:pt idx="89">
                  <c:v>0.4954513888888889</c:v>
                </c:pt>
                <c:pt idx="90">
                  <c:v>0.49562499999999998</c:v>
                </c:pt>
                <c:pt idx="91">
                  <c:v>0.49579861111111106</c:v>
                </c:pt>
                <c:pt idx="92">
                  <c:v>0.49597222222222226</c:v>
                </c:pt>
                <c:pt idx="93">
                  <c:v>0.49614583333333334</c:v>
                </c:pt>
                <c:pt idx="94">
                  <c:v>0.49631944444444448</c:v>
                </c:pt>
                <c:pt idx="95">
                  <c:v>0.49649305555555556</c:v>
                </c:pt>
                <c:pt idx="96">
                  <c:v>0.49666666666666665</c:v>
                </c:pt>
                <c:pt idx="97">
                  <c:v>0.49684027777777778</c:v>
                </c:pt>
                <c:pt idx="98">
                  <c:v>0.49701388888888887</c:v>
                </c:pt>
                <c:pt idx="99">
                  <c:v>0.49718749999999995</c:v>
                </c:pt>
                <c:pt idx="100">
                  <c:v>0.49736111111111114</c:v>
                </c:pt>
                <c:pt idx="101">
                  <c:v>0.49753472222222223</c:v>
                </c:pt>
                <c:pt idx="102">
                  <c:v>0.49770833333333336</c:v>
                </c:pt>
                <c:pt idx="103">
                  <c:v>0.49788194444444445</c:v>
                </c:pt>
                <c:pt idx="104">
                  <c:v>0.49805555555555553</c:v>
                </c:pt>
                <c:pt idx="105">
                  <c:v>0.49822916666666667</c:v>
                </c:pt>
                <c:pt idx="106">
                  <c:v>0.49840277777777775</c:v>
                </c:pt>
                <c:pt idx="107">
                  <c:v>0.49857638888888894</c:v>
                </c:pt>
                <c:pt idx="108">
                  <c:v>0.49875000000000003</c:v>
                </c:pt>
                <c:pt idx="109">
                  <c:v>0.49892361111111111</c:v>
                </c:pt>
                <c:pt idx="110">
                  <c:v>0.49909722222222225</c:v>
                </c:pt>
                <c:pt idx="111">
                  <c:v>0.49927083333333333</c:v>
                </c:pt>
                <c:pt idx="112">
                  <c:v>0.49944444444444441</c:v>
                </c:pt>
                <c:pt idx="113">
                  <c:v>0.49961805555555555</c:v>
                </c:pt>
                <c:pt idx="114">
                  <c:v>0.49979166666666663</c:v>
                </c:pt>
                <c:pt idx="115">
                  <c:v>0.49996527777777783</c:v>
                </c:pt>
                <c:pt idx="116">
                  <c:v>0.50013888888888891</c:v>
                </c:pt>
                <c:pt idx="117">
                  <c:v>0.50031250000000005</c:v>
                </c:pt>
                <c:pt idx="118">
                  <c:v>0.50048611111111108</c:v>
                </c:pt>
                <c:pt idx="119">
                  <c:v>0.50065972222222221</c:v>
                </c:pt>
                <c:pt idx="120">
                  <c:v>0.50083333333333335</c:v>
                </c:pt>
                <c:pt idx="121">
                  <c:v>0.50100694444444438</c:v>
                </c:pt>
                <c:pt idx="122">
                  <c:v>0.50118055555555563</c:v>
                </c:pt>
                <c:pt idx="123">
                  <c:v>0.50135416666666666</c:v>
                </c:pt>
                <c:pt idx="124">
                  <c:v>0.50152777777777779</c:v>
                </c:pt>
                <c:pt idx="125">
                  <c:v>0.50170138888888893</c:v>
                </c:pt>
                <c:pt idx="126">
                  <c:v>0.50187499999999996</c:v>
                </c:pt>
                <c:pt idx="127">
                  <c:v>0.5020486111111111</c:v>
                </c:pt>
                <c:pt idx="128">
                  <c:v>0.50222222222222224</c:v>
                </c:pt>
                <c:pt idx="129">
                  <c:v>0.50239583333333326</c:v>
                </c:pt>
                <c:pt idx="130">
                  <c:v>0.50256944444444451</c:v>
                </c:pt>
                <c:pt idx="131">
                  <c:v>0.50274305555555554</c:v>
                </c:pt>
                <c:pt idx="132">
                  <c:v>0.50291666666666668</c:v>
                </c:pt>
                <c:pt idx="133">
                  <c:v>0.50309027777777782</c:v>
                </c:pt>
                <c:pt idx="134">
                  <c:v>0.50326388888888884</c:v>
                </c:pt>
                <c:pt idx="135">
                  <c:v>0.50343749999999998</c:v>
                </c:pt>
                <c:pt idx="136">
                  <c:v>0.50361111111111112</c:v>
                </c:pt>
                <c:pt idx="137">
                  <c:v>0.50378472222222226</c:v>
                </c:pt>
                <c:pt idx="138">
                  <c:v>0.5039583333333334</c:v>
                </c:pt>
                <c:pt idx="139">
                  <c:v>0.50413194444444442</c:v>
                </c:pt>
                <c:pt idx="140">
                  <c:v>0.50430555555555556</c:v>
                </c:pt>
                <c:pt idx="141">
                  <c:v>0.5044791666666667</c:v>
                </c:pt>
                <c:pt idx="142">
                  <c:v>0.50465277777777773</c:v>
                </c:pt>
                <c:pt idx="143">
                  <c:v>0.50482638888888887</c:v>
                </c:pt>
                <c:pt idx="144">
                  <c:v>0.505</c:v>
                </c:pt>
                <c:pt idx="145">
                  <c:v>0.50517361111111114</c:v>
                </c:pt>
                <c:pt idx="146">
                  <c:v>0.50534722222222228</c:v>
                </c:pt>
                <c:pt idx="147">
                  <c:v>0.50552083333333331</c:v>
                </c:pt>
                <c:pt idx="148">
                  <c:v>0.50569444444444445</c:v>
                </c:pt>
                <c:pt idx="149">
                  <c:v>0.50586805555555558</c:v>
                </c:pt>
                <c:pt idx="150">
                  <c:v>0.50604166666666661</c:v>
                </c:pt>
                <c:pt idx="151">
                  <c:v>0.50621527777777775</c:v>
                </c:pt>
                <c:pt idx="152">
                  <c:v>0.50638888888888889</c:v>
                </c:pt>
                <c:pt idx="153">
                  <c:v>0.50656250000000003</c:v>
                </c:pt>
                <c:pt idx="154">
                  <c:v>0.50673611111111116</c:v>
                </c:pt>
                <c:pt idx="155">
                  <c:v>0.50690972222222219</c:v>
                </c:pt>
                <c:pt idx="156">
                  <c:v>0.50708333333333333</c:v>
                </c:pt>
                <c:pt idx="157">
                  <c:v>0.50725694444444447</c:v>
                </c:pt>
                <c:pt idx="158">
                  <c:v>0.5074305555555555</c:v>
                </c:pt>
                <c:pt idx="159">
                  <c:v>0.50760416666666663</c:v>
                </c:pt>
                <c:pt idx="160">
                  <c:v>0.50777777777777777</c:v>
                </c:pt>
                <c:pt idx="161">
                  <c:v>0.50795138888888891</c:v>
                </c:pt>
                <c:pt idx="162">
                  <c:v>0.50812500000000005</c:v>
                </c:pt>
                <c:pt idx="163">
                  <c:v>0.50829861111111108</c:v>
                </c:pt>
                <c:pt idx="164">
                  <c:v>0.50847222222222221</c:v>
                </c:pt>
                <c:pt idx="165">
                  <c:v>0.50864583333333335</c:v>
                </c:pt>
                <c:pt idx="166">
                  <c:v>0.50881944444444438</c:v>
                </c:pt>
                <c:pt idx="167">
                  <c:v>0.50899305555555552</c:v>
                </c:pt>
                <c:pt idx="168">
                  <c:v>0.50916666666666666</c:v>
                </c:pt>
                <c:pt idx="169">
                  <c:v>0.50934027777777779</c:v>
                </c:pt>
                <c:pt idx="170">
                  <c:v>0.50951388888888893</c:v>
                </c:pt>
                <c:pt idx="171">
                  <c:v>0.50968749999999996</c:v>
                </c:pt>
                <c:pt idx="172">
                  <c:v>0.5098611111111111</c:v>
                </c:pt>
                <c:pt idx="173">
                  <c:v>0.51003472222222224</c:v>
                </c:pt>
                <c:pt idx="174">
                  <c:v>0.51020833333333326</c:v>
                </c:pt>
                <c:pt idx="175">
                  <c:v>0.51038194444444451</c:v>
                </c:pt>
                <c:pt idx="176">
                  <c:v>0.51055555555555554</c:v>
                </c:pt>
                <c:pt idx="177">
                  <c:v>0.51072916666666668</c:v>
                </c:pt>
                <c:pt idx="178">
                  <c:v>0.51090277777777782</c:v>
                </c:pt>
                <c:pt idx="179">
                  <c:v>0.51107638888888884</c:v>
                </c:pt>
                <c:pt idx="180">
                  <c:v>0.51124999999999998</c:v>
                </c:pt>
                <c:pt idx="181">
                  <c:v>0.51142361111111112</c:v>
                </c:pt>
                <c:pt idx="182">
                  <c:v>0.51159722222222215</c:v>
                </c:pt>
                <c:pt idx="183">
                  <c:v>0.5117708333333334</c:v>
                </c:pt>
                <c:pt idx="184">
                  <c:v>0.51194444444444442</c:v>
                </c:pt>
                <c:pt idx="185">
                  <c:v>0.51211805555555556</c:v>
                </c:pt>
                <c:pt idx="186">
                  <c:v>0.5122916666666667</c:v>
                </c:pt>
                <c:pt idx="187">
                  <c:v>0.51246527777777773</c:v>
                </c:pt>
                <c:pt idx="188">
                  <c:v>0.51263888888888887</c:v>
                </c:pt>
                <c:pt idx="189">
                  <c:v>0.5128125</c:v>
                </c:pt>
                <c:pt idx="190">
                  <c:v>0.51298611111111114</c:v>
                </c:pt>
                <c:pt idx="191">
                  <c:v>0.51315972222222228</c:v>
                </c:pt>
                <c:pt idx="192">
                  <c:v>0.51333333333333331</c:v>
                </c:pt>
                <c:pt idx="193">
                  <c:v>0.51350694444444445</c:v>
                </c:pt>
                <c:pt idx="194">
                  <c:v>0.51368055555555558</c:v>
                </c:pt>
                <c:pt idx="195">
                  <c:v>0.51385416666666661</c:v>
                </c:pt>
                <c:pt idx="196">
                  <c:v>0.51402777777777775</c:v>
                </c:pt>
                <c:pt idx="197">
                  <c:v>0.51420138888888889</c:v>
                </c:pt>
                <c:pt idx="198">
                  <c:v>0.51437500000000003</c:v>
                </c:pt>
                <c:pt idx="199">
                  <c:v>0.51454861111111116</c:v>
                </c:pt>
                <c:pt idx="200">
                  <c:v>0.51472222222222219</c:v>
                </c:pt>
                <c:pt idx="201">
                  <c:v>0.51489583333333333</c:v>
                </c:pt>
                <c:pt idx="202">
                  <c:v>0.51506944444444447</c:v>
                </c:pt>
                <c:pt idx="203">
                  <c:v>0.5152430555555555</c:v>
                </c:pt>
                <c:pt idx="204">
                  <c:v>0.51541666666666663</c:v>
                </c:pt>
                <c:pt idx="205">
                  <c:v>0.51559027777777777</c:v>
                </c:pt>
                <c:pt idx="206">
                  <c:v>0.51576388888888891</c:v>
                </c:pt>
                <c:pt idx="207">
                  <c:v>0.51593750000000005</c:v>
                </c:pt>
                <c:pt idx="208">
                  <c:v>0.51611111111111108</c:v>
                </c:pt>
                <c:pt idx="209">
                  <c:v>0.51628472222222221</c:v>
                </c:pt>
                <c:pt idx="210">
                  <c:v>0.51645833333333335</c:v>
                </c:pt>
                <c:pt idx="211">
                  <c:v>0.51663194444444438</c:v>
                </c:pt>
                <c:pt idx="212">
                  <c:v>0.51680555555555552</c:v>
                </c:pt>
                <c:pt idx="213">
                  <c:v>0.51697916666666666</c:v>
                </c:pt>
                <c:pt idx="214">
                  <c:v>0.51715277777777779</c:v>
                </c:pt>
                <c:pt idx="215">
                  <c:v>0.51732638888888893</c:v>
                </c:pt>
                <c:pt idx="216">
                  <c:v>0.51749999999999996</c:v>
                </c:pt>
                <c:pt idx="217">
                  <c:v>0.5176736111111111</c:v>
                </c:pt>
                <c:pt idx="218">
                  <c:v>0.51784722222222224</c:v>
                </c:pt>
                <c:pt idx="219">
                  <c:v>0.51802083333333326</c:v>
                </c:pt>
                <c:pt idx="220">
                  <c:v>0.51819444444444451</c:v>
                </c:pt>
                <c:pt idx="221">
                  <c:v>0.51836805555555554</c:v>
                </c:pt>
                <c:pt idx="222">
                  <c:v>0.51854166666666668</c:v>
                </c:pt>
                <c:pt idx="223">
                  <c:v>0.51871527777777782</c:v>
                </c:pt>
                <c:pt idx="224">
                  <c:v>0.51888888888888884</c:v>
                </c:pt>
                <c:pt idx="225">
                  <c:v>0.51906249999999998</c:v>
                </c:pt>
                <c:pt idx="226">
                  <c:v>0.51923611111111112</c:v>
                </c:pt>
                <c:pt idx="227">
                  <c:v>0.51940972222222215</c:v>
                </c:pt>
                <c:pt idx="228">
                  <c:v>0.5195833333333334</c:v>
                </c:pt>
                <c:pt idx="229">
                  <c:v>0.51975694444444442</c:v>
                </c:pt>
                <c:pt idx="230">
                  <c:v>0.51993055555555556</c:v>
                </c:pt>
                <c:pt idx="231">
                  <c:v>0.5201041666666667</c:v>
                </c:pt>
                <c:pt idx="232">
                  <c:v>0.52027777777777773</c:v>
                </c:pt>
                <c:pt idx="233">
                  <c:v>0.52045138888888887</c:v>
                </c:pt>
                <c:pt idx="234">
                  <c:v>0.520625</c:v>
                </c:pt>
                <c:pt idx="235">
                  <c:v>0.52079861111111114</c:v>
                </c:pt>
                <c:pt idx="236">
                  <c:v>0.52097222222222228</c:v>
                </c:pt>
                <c:pt idx="237">
                  <c:v>0.52114583333333331</c:v>
                </c:pt>
                <c:pt idx="238">
                  <c:v>0.52131944444444445</c:v>
                </c:pt>
                <c:pt idx="239">
                  <c:v>0.52149305555555558</c:v>
                </c:pt>
                <c:pt idx="240">
                  <c:v>0.52166666666666661</c:v>
                </c:pt>
                <c:pt idx="241">
                  <c:v>0.52184027777777775</c:v>
                </c:pt>
                <c:pt idx="242">
                  <c:v>0.52201388888888889</c:v>
                </c:pt>
                <c:pt idx="243">
                  <c:v>0.52218750000000003</c:v>
                </c:pt>
                <c:pt idx="244">
                  <c:v>0.52236111111111116</c:v>
                </c:pt>
                <c:pt idx="245">
                  <c:v>0.52253472222222219</c:v>
                </c:pt>
                <c:pt idx="246">
                  <c:v>0.52270833333333333</c:v>
                </c:pt>
                <c:pt idx="247">
                  <c:v>0.52288194444444447</c:v>
                </c:pt>
                <c:pt idx="248">
                  <c:v>0.5230555555555555</c:v>
                </c:pt>
                <c:pt idx="249">
                  <c:v>0.52322916666666663</c:v>
                </c:pt>
                <c:pt idx="250">
                  <c:v>0.52340277777777777</c:v>
                </c:pt>
                <c:pt idx="251">
                  <c:v>0.52357638888888891</c:v>
                </c:pt>
                <c:pt idx="252">
                  <c:v>0.52375000000000005</c:v>
                </c:pt>
                <c:pt idx="253">
                  <c:v>0.52392361111111108</c:v>
                </c:pt>
                <c:pt idx="254">
                  <c:v>0.52409722222222221</c:v>
                </c:pt>
                <c:pt idx="255">
                  <c:v>0.52427083333333335</c:v>
                </c:pt>
                <c:pt idx="256">
                  <c:v>0.52444444444444438</c:v>
                </c:pt>
                <c:pt idx="257">
                  <c:v>0.52461805555555563</c:v>
                </c:pt>
                <c:pt idx="258">
                  <c:v>0.52479166666666666</c:v>
                </c:pt>
                <c:pt idx="259">
                  <c:v>0.52496527777777779</c:v>
                </c:pt>
                <c:pt idx="260">
                  <c:v>0.52513888888888893</c:v>
                </c:pt>
                <c:pt idx="261">
                  <c:v>0.52531249999999996</c:v>
                </c:pt>
                <c:pt idx="262">
                  <c:v>0.5254861111111111</c:v>
                </c:pt>
                <c:pt idx="263">
                  <c:v>0.52565972222222224</c:v>
                </c:pt>
                <c:pt idx="264">
                  <c:v>0.52583333333333326</c:v>
                </c:pt>
                <c:pt idx="265">
                  <c:v>0.52600694444444451</c:v>
                </c:pt>
                <c:pt idx="266">
                  <c:v>0.52618055555555554</c:v>
                </c:pt>
                <c:pt idx="267">
                  <c:v>0.52635416666666668</c:v>
                </c:pt>
                <c:pt idx="268">
                  <c:v>0.52652777777777782</c:v>
                </c:pt>
                <c:pt idx="269">
                  <c:v>0.52670138888888884</c:v>
                </c:pt>
                <c:pt idx="270">
                  <c:v>0.52687499999999998</c:v>
                </c:pt>
                <c:pt idx="271">
                  <c:v>0.52704861111111112</c:v>
                </c:pt>
                <c:pt idx="272">
                  <c:v>0.52722222222222226</c:v>
                </c:pt>
                <c:pt idx="273">
                  <c:v>0.5273958333333334</c:v>
                </c:pt>
                <c:pt idx="274">
                  <c:v>0.52756944444444442</c:v>
                </c:pt>
                <c:pt idx="275">
                  <c:v>0.52774305555555556</c:v>
                </c:pt>
                <c:pt idx="276">
                  <c:v>0.5279166666666667</c:v>
                </c:pt>
                <c:pt idx="277">
                  <c:v>0.52809027777777773</c:v>
                </c:pt>
                <c:pt idx="278">
                  <c:v>0.52826388888888887</c:v>
                </c:pt>
                <c:pt idx="279">
                  <c:v>0.5284375</c:v>
                </c:pt>
                <c:pt idx="280">
                  <c:v>0.52861111111111114</c:v>
                </c:pt>
                <c:pt idx="281">
                  <c:v>0.52878472222222228</c:v>
                </c:pt>
                <c:pt idx="282">
                  <c:v>0.52895833333333331</c:v>
                </c:pt>
                <c:pt idx="283">
                  <c:v>0.52913194444444445</c:v>
                </c:pt>
                <c:pt idx="284">
                  <c:v>0.52930555555555558</c:v>
                </c:pt>
                <c:pt idx="285">
                  <c:v>0.52947916666666661</c:v>
                </c:pt>
                <c:pt idx="286">
                  <c:v>0.52965277777777775</c:v>
                </c:pt>
                <c:pt idx="287">
                  <c:v>0.52982638888888889</c:v>
                </c:pt>
                <c:pt idx="288">
                  <c:v>0.53</c:v>
                </c:pt>
                <c:pt idx="289">
                  <c:v>0.53017361111111116</c:v>
                </c:pt>
                <c:pt idx="290">
                  <c:v>0.53034722222222219</c:v>
                </c:pt>
                <c:pt idx="291">
                  <c:v>0.53052083333333333</c:v>
                </c:pt>
                <c:pt idx="292">
                  <c:v>0.53069444444444447</c:v>
                </c:pt>
                <c:pt idx="293">
                  <c:v>0.5308680555555555</c:v>
                </c:pt>
                <c:pt idx="294">
                  <c:v>0.53104166666666663</c:v>
                </c:pt>
                <c:pt idx="295">
                  <c:v>0.53121527777777777</c:v>
                </c:pt>
                <c:pt idx="296">
                  <c:v>0.53138888888888891</c:v>
                </c:pt>
                <c:pt idx="297">
                  <c:v>0.53156250000000005</c:v>
                </c:pt>
                <c:pt idx="298">
                  <c:v>0.53173611111111108</c:v>
                </c:pt>
                <c:pt idx="299">
                  <c:v>0.53190972222222221</c:v>
                </c:pt>
              </c:numCache>
            </c:numRef>
          </c:cat>
          <c:val>
            <c:numRef>
              <c:f>Sheet1!$B$2:$B$301</c:f>
              <c:numCache>
                <c:formatCode>General</c:formatCode>
                <c:ptCount val="300"/>
                <c:pt idx="0">
                  <c:v>2.02</c:v>
                </c:pt>
                <c:pt idx="1">
                  <c:v>0.79</c:v>
                </c:pt>
                <c:pt idx="2">
                  <c:v>3.58</c:v>
                </c:pt>
                <c:pt idx="3">
                  <c:v>69.23</c:v>
                </c:pt>
                <c:pt idx="4">
                  <c:v>98.95</c:v>
                </c:pt>
                <c:pt idx="5">
                  <c:v>99.46</c:v>
                </c:pt>
                <c:pt idx="6">
                  <c:v>99.38</c:v>
                </c:pt>
                <c:pt idx="7">
                  <c:v>99.38</c:v>
                </c:pt>
                <c:pt idx="8">
                  <c:v>99.4</c:v>
                </c:pt>
                <c:pt idx="9">
                  <c:v>99.36</c:v>
                </c:pt>
                <c:pt idx="10">
                  <c:v>99.29</c:v>
                </c:pt>
                <c:pt idx="11">
                  <c:v>99.29</c:v>
                </c:pt>
                <c:pt idx="12">
                  <c:v>99.35</c:v>
                </c:pt>
                <c:pt idx="13">
                  <c:v>99.39</c:v>
                </c:pt>
                <c:pt idx="14">
                  <c:v>99.33</c:v>
                </c:pt>
                <c:pt idx="15">
                  <c:v>99.44</c:v>
                </c:pt>
                <c:pt idx="16">
                  <c:v>99.41</c:v>
                </c:pt>
                <c:pt idx="17">
                  <c:v>99.38</c:v>
                </c:pt>
                <c:pt idx="18">
                  <c:v>99.42</c:v>
                </c:pt>
                <c:pt idx="19">
                  <c:v>99.39</c:v>
                </c:pt>
                <c:pt idx="20">
                  <c:v>99.29</c:v>
                </c:pt>
                <c:pt idx="21">
                  <c:v>99.32</c:v>
                </c:pt>
                <c:pt idx="22">
                  <c:v>99.29</c:v>
                </c:pt>
                <c:pt idx="23">
                  <c:v>99.34</c:v>
                </c:pt>
                <c:pt idx="24">
                  <c:v>99.31</c:v>
                </c:pt>
                <c:pt idx="25">
                  <c:v>99.33</c:v>
                </c:pt>
                <c:pt idx="26">
                  <c:v>99.35</c:v>
                </c:pt>
                <c:pt idx="27">
                  <c:v>99.39</c:v>
                </c:pt>
                <c:pt idx="28">
                  <c:v>99.35</c:v>
                </c:pt>
                <c:pt idx="29">
                  <c:v>99.2</c:v>
                </c:pt>
                <c:pt idx="30">
                  <c:v>99.26</c:v>
                </c:pt>
                <c:pt idx="31">
                  <c:v>99.25</c:v>
                </c:pt>
                <c:pt idx="32">
                  <c:v>99.31</c:v>
                </c:pt>
                <c:pt idx="33">
                  <c:v>99.3</c:v>
                </c:pt>
                <c:pt idx="34">
                  <c:v>99.34</c:v>
                </c:pt>
                <c:pt idx="35">
                  <c:v>99.28</c:v>
                </c:pt>
                <c:pt idx="36">
                  <c:v>99.28</c:v>
                </c:pt>
                <c:pt idx="37">
                  <c:v>99.31</c:v>
                </c:pt>
                <c:pt idx="38">
                  <c:v>99.32</c:v>
                </c:pt>
                <c:pt idx="39">
                  <c:v>99.29</c:v>
                </c:pt>
                <c:pt idx="40">
                  <c:v>99.34</c:v>
                </c:pt>
                <c:pt idx="41">
                  <c:v>99.36</c:v>
                </c:pt>
                <c:pt idx="42">
                  <c:v>99.36</c:v>
                </c:pt>
                <c:pt idx="43">
                  <c:v>99.32</c:v>
                </c:pt>
                <c:pt idx="44">
                  <c:v>99.32</c:v>
                </c:pt>
                <c:pt idx="45">
                  <c:v>99.28</c:v>
                </c:pt>
                <c:pt idx="46">
                  <c:v>99.3</c:v>
                </c:pt>
                <c:pt idx="47">
                  <c:v>99.29</c:v>
                </c:pt>
                <c:pt idx="48">
                  <c:v>99.3</c:v>
                </c:pt>
                <c:pt idx="49">
                  <c:v>99.33</c:v>
                </c:pt>
                <c:pt idx="50">
                  <c:v>99.18</c:v>
                </c:pt>
                <c:pt idx="51">
                  <c:v>99.24</c:v>
                </c:pt>
                <c:pt idx="52">
                  <c:v>99.33</c:v>
                </c:pt>
                <c:pt idx="53">
                  <c:v>99.32</c:v>
                </c:pt>
                <c:pt idx="54">
                  <c:v>99.38</c:v>
                </c:pt>
                <c:pt idx="55">
                  <c:v>99.31</c:v>
                </c:pt>
                <c:pt idx="56">
                  <c:v>99.28</c:v>
                </c:pt>
                <c:pt idx="57">
                  <c:v>99.31</c:v>
                </c:pt>
                <c:pt idx="58">
                  <c:v>99.26</c:v>
                </c:pt>
                <c:pt idx="59">
                  <c:v>99.3</c:v>
                </c:pt>
                <c:pt idx="60">
                  <c:v>99.33</c:v>
                </c:pt>
                <c:pt idx="61">
                  <c:v>99.32</c:v>
                </c:pt>
                <c:pt idx="62">
                  <c:v>99.28</c:v>
                </c:pt>
                <c:pt idx="63">
                  <c:v>99.29</c:v>
                </c:pt>
                <c:pt idx="64">
                  <c:v>99.34</c:v>
                </c:pt>
                <c:pt idx="65">
                  <c:v>99.33</c:v>
                </c:pt>
                <c:pt idx="66">
                  <c:v>99.29</c:v>
                </c:pt>
                <c:pt idx="67">
                  <c:v>99.31</c:v>
                </c:pt>
                <c:pt idx="68">
                  <c:v>99.4</c:v>
                </c:pt>
                <c:pt idx="69">
                  <c:v>99.29</c:v>
                </c:pt>
                <c:pt idx="70">
                  <c:v>99.14</c:v>
                </c:pt>
                <c:pt idx="71">
                  <c:v>99.23</c:v>
                </c:pt>
                <c:pt idx="72">
                  <c:v>99.28</c:v>
                </c:pt>
                <c:pt idx="73">
                  <c:v>99.29</c:v>
                </c:pt>
                <c:pt idx="74">
                  <c:v>99.33</c:v>
                </c:pt>
                <c:pt idx="75">
                  <c:v>99.29</c:v>
                </c:pt>
                <c:pt idx="76">
                  <c:v>99.37</c:v>
                </c:pt>
                <c:pt idx="77">
                  <c:v>99.37</c:v>
                </c:pt>
                <c:pt idx="78">
                  <c:v>99.34</c:v>
                </c:pt>
                <c:pt idx="79">
                  <c:v>99.39</c:v>
                </c:pt>
                <c:pt idx="80">
                  <c:v>99.27</c:v>
                </c:pt>
                <c:pt idx="81">
                  <c:v>99.34</c:v>
                </c:pt>
                <c:pt idx="82">
                  <c:v>99.39</c:v>
                </c:pt>
                <c:pt idx="83">
                  <c:v>99.31</c:v>
                </c:pt>
                <c:pt idx="84">
                  <c:v>99.32</c:v>
                </c:pt>
                <c:pt idx="85">
                  <c:v>99.28</c:v>
                </c:pt>
                <c:pt idx="86">
                  <c:v>99.29</c:v>
                </c:pt>
                <c:pt idx="87">
                  <c:v>99.29</c:v>
                </c:pt>
                <c:pt idx="88">
                  <c:v>99.36</c:v>
                </c:pt>
                <c:pt idx="89">
                  <c:v>99.28</c:v>
                </c:pt>
                <c:pt idx="90">
                  <c:v>99.28</c:v>
                </c:pt>
                <c:pt idx="91">
                  <c:v>99.24</c:v>
                </c:pt>
                <c:pt idx="92">
                  <c:v>99.33</c:v>
                </c:pt>
                <c:pt idx="93">
                  <c:v>99.3</c:v>
                </c:pt>
                <c:pt idx="94">
                  <c:v>99.26</c:v>
                </c:pt>
                <c:pt idx="95">
                  <c:v>99.31</c:v>
                </c:pt>
                <c:pt idx="96">
                  <c:v>99.33</c:v>
                </c:pt>
                <c:pt idx="97">
                  <c:v>99.3</c:v>
                </c:pt>
                <c:pt idx="98">
                  <c:v>99.32</c:v>
                </c:pt>
                <c:pt idx="99">
                  <c:v>99.3</c:v>
                </c:pt>
                <c:pt idx="100">
                  <c:v>99.32</c:v>
                </c:pt>
                <c:pt idx="101">
                  <c:v>99.29</c:v>
                </c:pt>
                <c:pt idx="102">
                  <c:v>99.32</c:v>
                </c:pt>
                <c:pt idx="103">
                  <c:v>99.31</c:v>
                </c:pt>
                <c:pt idx="104">
                  <c:v>99.29</c:v>
                </c:pt>
                <c:pt idx="105">
                  <c:v>99.31</c:v>
                </c:pt>
                <c:pt idx="106">
                  <c:v>99.33</c:v>
                </c:pt>
                <c:pt idx="107">
                  <c:v>99.36</c:v>
                </c:pt>
                <c:pt idx="108">
                  <c:v>99.33</c:v>
                </c:pt>
                <c:pt idx="109">
                  <c:v>99.3</c:v>
                </c:pt>
                <c:pt idx="110">
                  <c:v>99.32</c:v>
                </c:pt>
                <c:pt idx="111">
                  <c:v>99.29</c:v>
                </c:pt>
                <c:pt idx="112">
                  <c:v>99.28</c:v>
                </c:pt>
                <c:pt idx="113">
                  <c:v>99.33</c:v>
                </c:pt>
                <c:pt idx="114">
                  <c:v>99.37</c:v>
                </c:pt>
                <c:pt idx="115">
                  <c:v>99.28</c:v>
                </c:pt>
                <c:pt idx="116">
                  <c:v>99.32</c:v>
                </c:pt>
                <c:pt idx="117">
                  <c:v>99.32</c:v>
                </c:pt>
                <c:pt idx="118">
                  <c:v>99.29</c:v>
                </c:pt>
                <c:pt idx="119">
                  <c:v>99.32</c:v>
                </c:pt>
                <c:pt idx="120">
                  <c:v>99.2</c:v>
                </c:pt>
                <c:pt idx="121">
                  <c:v>99.36</c:v>
                </c:pt>
                <c:pt idx="122">
                  <c:v>99.34</c:v>
                </c:pt>
                <c:pt idx="123">
                  <c:v>99.34</c:v>
                </c:pt>
                <c:pt idx="124">
                  <c:v>99.33</c:v>
                </c:pt>
                <c:pt idx="125">
                  <c:v>99.33</c:v>
                </c:pt>
                <c:pt idx="126">
                  <c:v>99.33</c:v>
                </c:pt>
                <c:pt idx="127">
                  <c:v>99.39</c:v>
                </c:pt>
                <c:pt idx="128">
                  <c:v>99.3</c:v>
                </c:pt>
                <c:pt idx="129">
                  <c:v>99.29</c:v>
                </c:pt>
                <c:pt idx="130">
                  <c:v>99.27</c:v>
                </c:pt>
                <c:pt idx="131">
                  <c:v>99.29</c:v>
                </c:pt>
                <c:pt idx="132">
                  <c:v>99.37</c:v>
                </c:pt>
                <c:pt idx="133">
                  <c:v>99.29</c:v>
                </c:pt>
                <c:pt idx="134">
                  <c:v>99.28</c:v>
                </c:pt>
                <c:pt idx="135">
                  <c:v>99.37</c:v>
                </c:pt>
                <c:pt idx="136">
                  <c:v>99.31</c:v>
                </c:pt>
                <c:pt idx="137">
                  <c:v>99.31</c:v>
                </c:pt>
                <c:pt idx="138">
                  <c:v>99.34</c:v>
                </c:pt>
                <c:pt idx="139">
                  <c:v>99.36</c:v>
                </c:pt>
                <c:pt idx="140">
                  <c:v>99.23</c:v>
                </c:pt>
                <c:pt idx="141">
                  <c:v>99.33</c:v>
                </c:pt>
                <c:pt idx="142">
                  <c:v>99.39</c:v>
                </c:pt>
                <c:pt idx="143">
                  <c:v>99.33</c:v>
                </c:pt>
                <c:pt idx="144">
                  <c:v>99.33</c:v>
                </c:pt>
                <c:pt idx="145">
                  <c:v>99.35</c:v>
                </c:pt>
                <c:pt idx="146">
                  <c:v>99.35</c:v>
                </c:pt>
                <c:pt idx="147">
                  <c:v>99.31</c:v>
                </c:pt>
                <c:pt idx="148">
                  <c:v>99.36</c:v>
                </c:pt>
                <c:pt idx="149">
                  <c:v>99.32</c:v>
                </c:pt>
                <c:pt idx="150">
                  <c:v>99.3</c:v>
                </c:pt>
                <c:pt idx="151">
                  <c:v>99.24</c:v>
                </c:pt>
                <c:pt idx="152">
                  <c:v>99.35</c:v>
                </c:pt>
                <c:pt idx="153">
                  <c:v>99.36</c:v>
                </c:pt>
                <c:pt idx="154">
                  <c:v>99.25</c:v>
                </c:pt>
                <c:pt idx="155">
                  <c:v>99.4</c:v>
                </c:pt>
                <c:pt idx="156">
                  <c:v>99.28</c:v>
                </c:pt>
                <c:pt idx="157">
                  <c:v>99.31</c:v>
                </c:pt>
                <c:pt idx="158">
                  <c:v>99.36</c:v>
                </c:pt>
                <c:pt idx="159">
                  <c:v>99.34</c:v>
                </c:pt>
                <c:pt idx="160">
                  <c:v>99.26</c:v>
                </c:pt>
                <c:pt idx="161">
                  <c:v>99.27</c:v>
                </c:pt>
                <c:pt idx="162">
                  <c:v>99.3</c:v>
                </c:pt>
                <c:pt idx="163">
                  <c:v>99.37</c:v>
                </c:pt>
                <c:pt idx="164">
                  <c:v>99.3</c:v>
                </c:pt>
                <c:pt idx="165">
                  <c:v>99.34</c:v>
                </c:pt>
                <c:pt idx="166">
                  <c:v>99.35</c:v>
                </c:pt>
                <c:pt idx="167">
                  <c:v>99.35</c:v>
                </c:pt>
                <c:pt idx="168">
                  <c:v>99.28</c:v>
                </c:pt>
                <c:pt idx="169">
                  <c:v>99.28</c:v>
                </c:pt>
                <c:pt idx="170">
                  <c:v>99.3</c:v>
                </c:pt>
                <c:pt idx="171">
                  <c:v>99.28</c:v>
                </c:pt>
                <c:pt idx="172">
                  <c:v>99.36</c:v>
                </c:pt>
                <c:pt idx="173">
                  <c:v>99.29</c:v>
                </c:pt>
                <c:pt idx="174">
                  <c:v>99.36</c:v>
                </c:pt>
                <c:pt idx="175">
                  <c:v>99.29</c:v>
                </c:pt>
                <c:pt idx="176">
                  <c:v>99.16</c:v>
                </c:pt>
                <c:pt idx="177">
                  <c:v>99.32</c:v>
                </c:pt>
                <c:pt idx="178">
                  <c:v>99.29</c:v>
                </c:pt>
                <c:pt idx="179">
                  <c:v>99.33</c:v>
                </c:pt>
                <c:pt idx="180">
                  <c:v>99.31</c:v>
                </c:pt>
                <c:pt idx="181">
                  <c:v>99.3</c:v>
                </c:pt>
                <c:pt idx="182">
                  <c:v>99.32</c:v>
                </c:pt>
                <c:pt idx="183">
                  <c:v>99.38</c:v>
                </c:pt>
                <c:pt idx="184">
                  <c:v>99.31</c:v>
                </c:pt>
                <c:pt idx="185">
                  <c:v>99.32</c:v>
                </c:pt>
                <c:pt idx="186">
                  <c:v>99.34</c:v>
                </c:pt>
                <c:pt idx="187">
                  <c:v>99.34</c:v>
                </c:pt>
                <c:pt idx="188">
                  <c:v>99.31</c:v>
                </c:pt>
                <c:pt idx="189">
                  <c:v>99.29</c:v>
                </c:pt>
                <c:pt idx="190">
                  <c:v>99.15</c:v>
                </c:pt>
                <c:pt idx="191">
                  <c:v>99.24</c:v>
                </c:pt>
                <c:pt idx="192">
                  <c:v>99.29</c:v>
                </c:pt>
                <c:pt idx="193">
                  <c:v>99.32</c:v>
                </c:pt>
                <c:pt idx="194">
                  <c:v>99.36</c:v>
                </c:pt>
                <c:pt idx="195">
                  <c:v>99.32</c:v>
                </c:pt>
                <c:pt idx="196">
                  <c:v>99.3</c:v>
                </c:pt>
                <c:pt idx="197">
                  <c:v>99.31</c:v>
                </c:pt>
                <c:pt idx="198">
                  <c:v>99.31</c:v>
                </c:pt>
                <c:pt idx="199">
                  <c:v>99.37</c:v>
                </c:pt>
                <c:pt idx="200">
                  <c:v>99.33</c:v>
                </c:pt>
                <c:pt idx="201">
                  <c:v>99.3</c:v>
                </c:pt>
                <c:pt idx="202">
                  <c:v>99.32</c:v>
                </c:pt>
                <c:pt idx="203">
                  <c:v>99.31</c:v>
                </c:pt>
                <c:pt idx="204">
                  <c:v>99.36</c:v>
                </c:pt>
                <c:pt idx="205">
                  <c:v>99.39</c:v>
                </c:pt>
                <c:pt idx="206">
                  <c:v>99.27</c:v>
                </c:pt>
                <c:pt idx="207">
                  <c:v>99.36</c:v>
                </c:pt>
                <c:pt idx="208">
                  <c:v>99.4</c:v>
                </c:pt>
                <c:pt idx="209">
                  <c:v>99.24</c:v>
                </c:pt>
                <c:pt idx="210">
                  <c:v>99.27</c:v>
                </c:pt>
                <c:pt idx="211">
                  <c:v>99.32</c:v>
                </c:pt>
                <c:pt idx="212">
                  <c:v>99.33</c:v>
                </c:pt>
                <c:pt idx="213">
                  <c:v>99.32</c:v>
                </c:pt>
                <c:pt idx="214">
                  <c:v>99.33</c:v>
                </c:pt>
                <c:pt idx="215">
                  <c:v>99.36</c:v>
                </c:pt>
                <c:pt idx="216">
                  <c:v>99.3</c:v>
                </c:pt>
                <c:pt idx="217">
                  <c:v>99.29</c:v>
                </c:pt>
                <c:pt idx="218">
                  <c:v>99.37</c:v>
                </c:pt>
                <c:pt idx="219">
                  <c:v>99.31</c:v>
                </c:pt>
                <c:pt idx="220">
                  <c:v>99.33</c:v>
                </c:pt>
                <c:pt idx="221">
                  <c:v>99.25</c:v>
                </c:pt>
                <c:pt idx="222">
                  <c:v>99.29</c:v>
                </c:pt>
                <c:pt idx="223">
                  <c:v>99.31</c:v>
                </c:pt>
                <c:pt idx="224">
                  <c:v>99.34</c:v>
                </c:pt>
                <c:pt idx="225">
                  <c:v>99.32</c:v>
                </c:pt>
                <c:pt idx="226">
                  <c:v>99.31</c:v>
                </c:pt>
                <c:pt idx="227">
                  <c:v>99.35</c:v>
                </c:pt>
                <c:pt idx="228">
                  <c:v>99.28</c:v>
                </c:pt>
                <c:pt idx="229">
                  <c:v>99.25</c:v>
                </c:pt>
                <c:pt idx="230">
                  <c:v>99.3</c:v>
                </c:pt>
                <c:pt idx="231">
                  <c:v>99.24</c:v>
                </c:pt>
                <c:pt idx="232">
                  <c:v>99.35</c:v>
                </c:pt>
                <c:pt idx="233">
                  <c:v>99.3</c:v>
                </c:pt>
                <c:pt idx="234">
                  <c:v>99.31</c:v>
                </c:pt>
                <c:pt idx="235">
                  <c:v>99.33</c:v>
                </c:pt>
                <c:pt idx="236">
                  <c:v>99.37</c:v>
                </c:pt>
                <c:pt idx="237">
                  <c:v>99.28</c:v>
                </c:pt>
                <c:pt idx="238">
                  <c:v>99.32</c:v>
                </c:pt>
                <c:pt idx="239">
                  <c:v>99.28</c:v>
                </c:pt>
                <c:pt idx="240">
                  <c:v>99.29</c:v>
                </c:pt>
                <c:pt idx="241">
                  <c:v>99.38</c:v>
                </c:pt>
                <c:pt idx="242">
                  <c:v>99.26</c:v>
                </c:pt>
                <c:pt idx="243">
                  <c:v>99.28</c:v>
                </c:pt>
                <c:pt idx="244">
                  <c:v>99.35</c:v>
                </c:pt>
                <c:pt idx="245">
                  <c:v>99.3</c:v>
                </c:pt>
                <c:pt idx="246">
                  <c:v>99.33</c:v>
                </c:pt>
                <c:pt idx="247">
                  <c:v>99.35</c:v>
                </c:pt>
                <c:pt idx="248">
                  <c:v>99.32</c:v>
                </c:pt>
                <c:pt idx="249">
                  <c:v>99.29</c:v>
                </c:pt>
                <c:pt idx="250">
                  <c:v>99.24</c:v>
                </c:pt>
                <c:pt idx="251">
                  <c:v>99.18</c:v>
                </c:pt>
                <c:pt idx="252">
                  <c:v>99.34</c:v>
                </c:pt>
                <c:pt idx="253">
                  <c:v>99.36</c:v>
                </c:pt>
                <c:pt idx="254">
                  <c:v>99.27</c:v>
                </c:pt>
                <c:pt idx="255">
                  <c:v>99.38</c:v>
                </c:pt>
                <c:pt idx="256">
                  <c:v>99.35</c:v>
                </c:pt>
                <c:pt idx="257">
                  <c:v>99.37</c:v>
                </c:pt>
                <c:pt idx="258">
                  <c:v>99.27</c:v>
                </c:pt>
                <c:pt idx="259">
                  <c:v>99.35</c:v>
                </c:pt>
                <c:pt idx="260">
                  <c:v>99.35</c:v>
                </c:pt>
                <c:pt idx="261">
                  <c:v>99.37</c:v>
                </c:pt>
                <c:pt idx="262">
                  <c:v>99.31</c:v>
                </c:pt>
                <c:pt idx="263">
                  <c:v>99.54</c:v>
                </c:pt>
                <c:pt idx="264">
                  <c:v>82.19</c:v>
                </c:pt>
                <c:pt idx="265">
                  <c:v>4.8600000000000003</c:v>
                </c:pt>
                <c:pt idx="266">
                  <c:v>4.41</c:v>
                </c:pt>
                <c:pt idx="267">
                  <c:v>4.87</c:v>
                </c:pt>
                <c:pt idx="268">
                  <c:v>3.42</c:v>
                </c:pt>
                <c:pt idx="269">
                  <c:v>5.63</c:v>
                </c:pt>
                <c:pt idx="270">
                  <c:v>3.88</c:v>
                </c:pt>
                <c:pt idx="271">
                  <c:v>4.49</c:v>
                </c:pt>
                <c:pt idx="272">
                  <c:v>3.7</c:v>
                </c:pt>
                <c:pt idx="273">
                  <c:v>5.2</c:v>
                </c:pt>
                <c:pt idx="274">
                  <c:v>5.42</c:v>
                </c:pt>
                <c:pt idx="275">
                  <c:v>4.12</c:v>
                </c:pt>
                <c:pt idx="276">
                  <c:v>20.43</c:v>
                </c:pt>
                <c:pt idx="277">
                  <c:v>1.55</c:v>
                </c:pt>
                <c:pt idx="278">
                  <c:v>2.69</c:v>
                </c:pt>
                <c:pt idx="279">
                  <c:v>1.89</c:v>
                </c:pt>
                <c:pt idx="280">
                  <c:v>2.2599999999999998</c:v>
                </c:pt>
                <c:pt idx="281">
                  <c:v>2.69</c:v>
                </c:pt>
                <c:pt idx="282">
                  <c:v>1.34</c:v>
                </c:pt>
                <c:pt idx="283">
                  <c:v>2.4900000000000002</c:v>
                </c:pt>
                <c:pt idx="284">
                  <c:v>1.25</c:v>
                </c:pt>
                <c:pt idx="285">
                  <c:v>2.52</c:v>
                </c:pt>
                <c:pt idx="286">
                  <c:v>2.09</c:v>
                </c:pt>
                <c:pt idx="287">
                  <c:v>1.65</c:v>
                </c:pt>
                <c:pt idx="288">
                  <c:v>2.74</c:v>
                </c:pt>
                <c:pt idx="289">
                  <c:v>2</c:v>
                </c:pt>
                <c:pt idx="290">
                  <c:v>3.22</c:v>
                </c:pt>
                <c:pt idx="291">
                  <c:v>1.9</c:v>
                </c:pt>
                <c:pt idx="292">
                  <c:v>2.15</c:v>
                </c:pt>
                <c:pt idx="293">
                  <c:v>2.2799999999999998</c:v>
                </c:pt>
                <c:pt idx="294">
                  <c:v>1.53</c:v>
                </c:pt>
                <c:pt idx="295">
                  <c:v>2.4300000000000002</c:v>
                </c:pt>
                <c:pt idx="296">
                  <c:v>1.4</c:v>
                </c:pt>
                <c:pt idx="297">
                  <c:v>2.56</c:v>
                </c:pt>
                <c:pt idx="298">
                  <c:v>1.57</c:v>
                </c:pt>
                <c:pt idx="299">
                  <c:v>2.0299999999999998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C0-4163-9180-98D6B2F93F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%system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Sheet1!$A$2:$A$301</c:f>
              <c:numCache>
                <c:formatCode>h:mm:ss</c:formatCode>
                <c:ptCount val="300"/>
                <c:pt idx="0">
                  <c:v>0.48</c:v>
                </c:pt>
                <c:pt idx="1">
                  <c:v>0.48017361111111106</c:v>
                </c:pt>
                <c:pt idx="2">
                  <c:v>0.4803472222222222</c:v>
                </c:pt>
                <c:pt idx="3">
                  <c:v>0.48052083333333334</c:v>
                </c:pt>
                <c:pt idx="4">
                  <c:v>0.48069444444444448</c:v>
                </c:pt>
                <c:pt idx="5">
                  <c:v>0.48086805555555556</c:v>
                </c:pt>
                <c:pt idx="6">
                  <c:v>0.48104166666666665</c:v>
                </c:pt>
                <c:pt idx="7">
                  <c:v>0.48121527777777778</c:v>
                </c:pt>
                <c:pt idx="8">
                  <c:v>0.48138888888888887</c:v>
                </c:pt>
                <c:pt idx="9">
                  <c:v>0.48156249999999995</c:v>
                </c:pt>
                <c:pt idx="10">
                  <c:v>0.48173611111111114</c:v>
                </c:pt>
                <c:pt idx="11">
                  <c:v>0.48190972222222223</c:v>
                </c:pt>
                <c:pt idx="12">
                  <c:v>0.48208333333333336</c:v>
                </c:pt>
                <c:pt idx="13">
                  <c:v>0.48225694444444445</c:v>
                </c:pt>
                <c:pt idx="14">
                  <c:v>0.48243055555555553</c:v>
                </c:pt>
                <c:pt idx="15">
                  <c:v>0.48260416666666667</c:v>
                </c:pt>
                <c:pt idx="16">
                  <c:v>0.48277777777777775</c:v>
                </c:pt>
                <c:pt idx="17">
                  <c:v>0.48295138888888894</c:v>
                </c:pt>
                <c:pt idx="18">
                  <c:v>0.48312500000000003</c:v>
                </c:pt>
                <c:pt idx="19">
                  <c:v>0.48329861111111111</c:v>
                </c:pt>
                <c:pt idx="20">
                  <c:v>0.48347222222222225</c:v>
                </c:pt>
                <c:pt idx="21">
                  <c:v>0.48364583333333333</c:v>
                </c:pt>
                <c:pt idx="22">
                  <c:v>0.48381944444444441</c:v>
                </c:pt>
                <c:pt idx="23">
                  <c:v>0.48399305555555555</c:v>
                </c:pt>
                <c:pt idx="24">
                  <c:v>0.48416666666666663</c:v>
                </c:pt>
                <c:pt idx="25">
                  <c:v>0.48434027777777783</c:v>
                </c:pt>
                <c:pt idx="26">
                  <c:v>0.48451388888888891</c:v>
                </c:pt>
                <c:pt idx="27">
                  <c:v>0.48468749999999999</c:v>
                </c:pt>
                <c:pt idx="28">
                  <c:v>0.48486111111111113</c:v>
                </c:pt>
                <c:pt idx="29">
                  <c:v>0.48503472222222221</c:v>
                </c:pt>
                <c:pt idx="30">
                  <c:v>0.4852083333333333</c:v>
                </c:pt>
                <c:pt idx="31">
                  <c:v>0.48538194444444444</c:v>
                </c:pt>
                <c:pt idx="32">
                  <c:v>0.48555555555555557</c:v>
                </c:pt>
                <c:pt idx="33">
                  <c:v>0.48572916666666671</c:v>
                </c:pt>
                <c:pt idx="34">
                  <c:v>0.48590277777777779</c:v>
                </c:pt>
                <c:pt idx="35">
                  <c:v>0.48607638888888888</c:v>
                </c:pt>
                <c:pt idx="36">
                  <c:v>0.48625000000000002</c:v>
                </c:pt>
                <c:pt idx="37">
                  <c:v>0.4864236111111111</c:v>
                </c:pt>
                <c:pt idx="38">
                  <c:v>0.48659722222222218</c:v>
                </c:pt>
                <c:pt idx="39">
                  <c:v>0.48677083333333332</c:v>
                </c:pt>
                <c:pt idx="40">
                  <c:v>0.48694444444444446</c:v>
                </c:pt>
                <c:pt idx="41">
                  <c:v>0.4871180555555556</c:v>
                </c:pt>
                <c:pt idx="42">
                  <c:v>0.48729166666666668</c:v>
                </c:pt>
                <c:pt idx="43">
                  <c:v>0.48746527777777776</c:v>
                </c:pt>
                <c:pt idx="44">
                  <c:v>0.4876388888888889</c:v>
                </c:pt>
                <c:pt idx="45">
                  <c:v>0.48781249999999998</c:v>
                </c:pt>
                <c:pt idx="46">
                  <c:v>0.48798611111111106</c:v>
                </c:pt>
                <c:pt idx="47">
                  <c:v>0.48815972222222226</c:v>
                </c:pt>
                <c:pt idx="48">
                  <c:v>0.48833333333333334</c:v>
                </c:pt>
                <c:pt idx="49">
                  <c:v>0.48850694444444448</c:v>
                </c:pt>
                <c:pt idx="50">
                  <c:v>0.48868055555555556</c:v>
                </c:pt>
                <c:pt idx="51">
                  <c:v>0.48885416666666665</c:v>
                </c:pt>
                <c:pt idx="52">
                  <c:v>0.48902777777777778</c:v>
                </c:pt>
                <c:pt idx="53">
                  <c:v>0.48920138888888887</c:v>
                </c:pt>
                <c:pt idx="54">
                  <c:v>0.48937499999999995</c:v>
                </c:pt>
                <c:pt idx="55">
                  <c:v>0.48954861111111114</c:v>
                </c:pt>
                <c:pt idx="56">
                  <c:v>0.48972222222222223</c:v>
                </c:pt>
                <c:pt idx="57">
                  <c:v>0.48989583333333336</c:v>
                </c:pt>
                <c:pt idx="58">
                  <c:v>0.49006944444444445</c:v>
                </c:pt>
                <c:pt idx="59">
                  <c:v>0.49024305555555553</c:v>
                </c:pt>
                <c:pt idx="60">
                  <c:v>0.49041666666666667</c:v>
                </c:pt>
                <c:pt idx="61">
                  <c:v>0.49059027777777775</c:v>
                </c:pt>
                <c:pt idx="62">
                  <c:v>0.49076388888888894</c:v>
                </c:pt>
                <c:pt idx="63">
                  <c:v>0.49093750000000003</c:v>
                </c:pt>
                <c:pt idx="64">
                  <c:v>0.49111111111111111</c:v>
                </c:pt>
                <c:pt idx="65">
                  <c:v>0.49128472222222225</c:v>
                </c:pt>
                <c:pt idx="66">
                  <c:v>0.49145833333333333</c:v>
                </c:pt>
                <c:pt idx="67">
                  <c:v>0.49163194444444441</c:v>
                </c:pt>
                <c:pt idx="68">
                  <c:v>0.49180555555555555</c:v>
                </c:pt>
                <c:pt idx="69">
                  <c:v>0.49197916666666663</c:v>
                </c:pt>
                <c:pt idx="70">
                  <c:v>0.49215277777777783</c:v>
                </c:pt>
                <c:pt idx="71">
                  <c:v>0.49232638888888891</c:v>
                </c:pt>
                <c:pt idx="72">
                  <c:v>0.49249999999999999</c:v>
                </c:pt>
                <c:pt idx="73">
                  <c:v>0.49267361111111113</c:v>
                </c:pt>
                <c:pt idx="74">
                  <c:v>0.49284722222222221</c:v>
                </c:pt>
                <c:pt idx="75">
                  <c:v>0.4930208333333333</c:v>
                </c:pt>
                <c:pt idx="76">
                  <c:v>0.49319444444444444</c:v>
                </c:pt>
                <c:pt idx="77">
                  <c:v>0.49336805555555557</c:v>
                </c:pt>
                <c:pt idx="78">
                  <c:v>0.49354166666666671</c:v>
                </c:pt>
                <c:pt idx="79">
                  <c:v>0.49371527777777779</c:v>
                </c:pt>
                <c:pt idx="80">
                  <c:v>0.49388888888888888</c:v>
                </c:pt>
                <c:pt idx="81">
                  <c:v>0.49406250000000002</c:v>
                </c:pt>
                <c:pt idx="82">
                  <c:v>0.4942361111111111</c:v>
                </c:pt>
                <c:pt idx="83">
                  <c:v>0.49440972222222218</c:v>
                </c:pt>
                <c:pt idx="84">
                  <c:v>0.49458333333333332</c:v>
                </c:pt>
                <c:pt idx="85">
                  <c:v>0.49475694444444446</c:v>
                </c:pt>
                <c:pt idx="86">
                  <c:v>0.4949305555555556</c:v>
                </c:pt>
                <c:pt idx="87">
                  <c:v>0.49510416666666668</c:v>
                </c:pt>
                <c:pt idx="88">
                  <c:v>0.49527777777777776</c:v>
                </c:pt>
                <c:pt idx="89">
                  <c:v>0.4954513888888889</c:v>
                </c:pt>
                <c:pt idx="90">
                  <c:v>0.49562499999999998</c:v>
                </c:pt>
                <c:pt idx="91">
                  <c:v>0.49579861111111106</c:v>
                </c:pt>
                <c:pt idx="92">
                  <c:v>0.49597222222222226</c:v>
                </c:pt>
                <c:pt idx="93">
                  <c:v>0.49614583333333334</c:v>
                </c:pt>
                <c:pt idx="94">
                  <c:v>0.49631944444444448</c:v>
                </c:pt>
                <c:pt idx="95">
                  <c:v>0.49649305555555556</c:v>
                </c:pt>
                <c:pt idx="96">
                  <c:v>0.49666666666666665</c:v>
                </c:pt>
                <c:pt idx="97">
                  <c:v>0.49684027777777778</c:v>
                </c:pt>
                <c:pt idx="98">
                  <c:v>0.49701388888888887</c:v>
                </c:pt>
                <c:pt idx="99">
                  <c:v>0.49718749999999995</c:v>
                </c:pt>
                <c:pt idx="100">
                  <c:v>0.49736111111111114</c:v>
                </c:pt>
                <c:pt idx="101">
                  <c:v>0.49753472222222223</c:v>
                </c:pt>
                <c:pt idx="102">
                  <c:v>0.49770833333333336</c:v>
                </c:pt>
                <c:pt idx="103">
                  <c:v>0.49788194444444445</c:v>
                </c:pt>
                <c:pt idx="104">
                  <c:v>0.49805555555555553</c:v>
                </c:pt>
                <c:pt idx="105">
                  <c:v>0.49822916666666667</c:v>
                </c:pt>
                <c:pt idx="106">
                  <c:v>0.49840277777777775</c:v>
                </c:pt>
                <c:pt idx="107">
                  <c:v>0.49857638888888894</c:v>
                </c:pt>
                <c:pt idx="108">
                  <c:v>0.49875000000000003</c:v>
                </c:pt>
                <c:pt idx="109">
                  <c:v>0.49892361111111111</c:v>
                </c:pt>
                <c:pt idx="110">
                  <c:v>0.49909722222222225</c:v>
                </c:pt>
                <c:pt idx="111">
                  <c:v>0.49927083333333333</c:v>
                </c:pt>
                <c:pt idx="112">
                  <c:v>0.49944444444444441</c:v>
                </c:pt>
                <c:pt idx="113">
                  <c:v>0.49961805555555555</c:v>
                </c:pt>
                <c:pt idx="114">
                  <c:v>0.49979166666666663</c:v>
                </c:pt>
                <c:pt idx="115">
                  <c:v>0.49996527777777783</c:v>
                </c:pt>
                <c:pt idx="116">
                  <c:v>0.50013888888888891</c:v>
                </c:pt>
                <c:pt idx="117">
                  <c:v>0.50031250000000005</c:v>
                </c:pt>
                <c:pt idx="118">
                  <c:v>0.50048611111111108</c:v>
                </c:pt>
                <c:pt idx="119">
                  <c:v>0.50065972222222221</c:v>
                </c:pt>
                <c:pt idx="120">
                  <c:v>0.50083333333333335</c:v>
                </c:pt>
                <c:pt idx="121">
                  <c:v>0.50100694444444438</c:v>
                </c:pt>
                <c:pt idx="122">
                  <c:v>0.50118055555555563</c:v>
                </c:pt>
                <c:pt idx="123">
                  <c:v>0.50135416666666666</c:v>
                </c:pt>
                <c:pt idx="124">
                  <c:v>0.50152777777777779</c:v>
                </c:pt>
                <c:pt idx="125">
                  <c:v>0.50170138888888893</c:v>
                </c:pt>
                <c:pt idx="126">
                  <c:v>0.50187499999999996</c:v>
                </c:pt>
                <c:pt idx="127">
                  <c:v>0.5020486111111111</c:v>
                </c:pt>
                <c:pt idx="128">
                  <c:v>0.50222222222222224</c:v>
                </c:pt>
                <c:pt idx="129">
                  <c:v>0.50239583333333326</c:v>
                </c:pt>
                <c:pt idx="130">
                  <c:v>0.50256944444444451</c:v>
                </c:pt>
                <c:pt idx="131">
                  <c:v>0.50274305555555554</c:v>
                </c:pt>
                <c:pt idx="132">
                  <c:v>0.50291666666666668</c:v>
                </c:pt>
                <c:pt idx="133">
                  <c:v>0.50309027777777782</c:v>
                </c:pt>
                <c:pt idx="134">
                  <c:v>0.50326388888888884</c:v>
                </c:pt>
                <c:pt idx="135">
                  <c:v>0.50343749999999998</c:v>
                </c:pt>
                <c:pt idx="136">
                  <c:v>0.50361111111111112</c:v>
                </c:pt>
                <c:pt idx="137">
                  <c:v>0.50378472222222226</c:v>
                </c:pt>
                <c:pt idx="138">
                  <c:v>0.5039583333333334</c:v>
                </c:pt>
                <c:pt idx="139">
                  <c:v>0.50413194444444442</c:v>
                </c:pt>
                <c:pt idx="140">
                  <c:v>0.50430555555555556</c:v>
                </c:pt>
                <c:pt idx="141">
                  <c:v>0.5044791666666667</c:v>
                </c:pt>
                <c:pt idx="142">
                  <c:v>0.50465277777777773</c:v>
                </c:pt>
                <c:pt idx="143">
                  <c:v>0.50482638888888887</c:v>
                </c:pt>
                <c:pt idx="144">
                  <c:v>0.505</c:v>
                </c:pt>
                <c:pt idx="145">
                  <c:v>0.50517361111111114</c:v>
                </c:pt>
                <c:pt idx="146">
                  <c:v>0.50534722222222228</c:v>
                </c:pt>
                <c:pt idx="147">
                  <c:v>0.50552083333333331</c:v>
                </c:pt>
                <c:pt idx="148">
                  <c:v>0.50569444444444445</c:v>
                </c:pt>
                <c:pt idx="149">
                  <c:v>0.50586805555555558</c:v>
                </c:pt>
                <c:pt idx="150">
                  <c:v>0.50604166666666661</c:v>
                </c:pt>
                <c:pt idx="151">
                  <c:v>0.50621527777777775</c:v>
                </c:pt>
                <c:pt idx="152">
                  <c:v>0.50638888888888889</c:v>
                </c:pt>
                <c:pt idx="153">
                  <c:v>0.50656250000000003</c:v>
                </c:pt>
                <c:pt idx="154">
                  <c:v>0.50673611111111116</c:v>
                </c:pt>
                <c:pt idx="155">
                  <c:v>0.50690972222222219</c:v>
                </c:pt>
                <c:pt idx="156">
                  <c:v>0.50708333333333333</c:v>
                </c:pt>
                <c:pt idx="157">
                  <c:v>0.50725694444444447</c:v>
                </c:pt>
                <c:pt idx="158">
                  <c:v>0.5074305555555555</c:v>
                </c:pt>
                <c:pt idx="159">
                  <c:v>0.50760416666666663</c:v>
                </c:pt>
                <c:pt idx="160">
                  <c:v>0.50777777777777777</c:v>
                </c:pt>
                <c:pt idx="161">
                  <c:v>0.50795138888888891</c:v>
                </c:pt>
                <c:pt idx="162">
                  <c:v>0.50812500000000005</c:v>
                </c:pt>
                <c:pt idx="163">
                  <c:v>0.50829861111111108</c:v>
                </c:pt>
                <c:pt idx="164">
                  <c:v>0.50847222222222221</c:v>
                </c:pt>
                <c:pt idx="165">
                  <c:v>0.50864583333333335</c:v>
                </c:pt>
                <c:pt idx="166">
                  <c:v>0.50881944444444438</c:v>
                </c:pt>
                <c:pt idx="167">
                  <c:v>0.50899305555555552</c:v>
                </c:pt>
                <c:pt idx="168">
                  <c:v>0.50916666666666666</c:v>
                </c:pt>
                <c:pt idx="169">
                  <c:v>0.50934027777777779</c:v>
                </c:pt>
                <c:pt idx="170">
                  <c:v>0.50951388888888893</c:v>
                </c:pt>
                <c:pt idx="171">
                  <c:v>0.50968749999999996</c:v>
                </c:pt>
                <c:pt idx="172">
                  <c:v>0.5098611111111111</c:v>
                </c:pt>
                <c:pt idx="173">
                  <c:v>0.51003472222222224</c:v>
                </c:pt>
                <c:pt idx="174">
                  <c:v>0.51020833333333326</c:v>
                </c:pt>
                <c:pt idx="175">
                  <c:v>0.51038194444444451</c:v>
                </c:pt>
                <c:pt idx="176">
                  <c:v>0.51055555555555554</c:v>
                </c:pt>
                <c:pt idx="177">
                  <c:v>0.51072916666666668</c:v>
                </c:pt>
                <c:pt idx="178">
                  <c:v>0.51090277777777782</c:v>
                </c:pt>
                <c:pt idx="179">
                  <c:v>0.51107638888888884</c:v>
                </c:pt>
                <c:pt idx="180">
                  <c:v>0.51124999999999998</c:v>
                </c:pt>
                <c:pt idx="181">
                  <c:v>0.51142361111111112</c:v>
                </c:pt>
                <c:pt idx="182">
                  <c:v>0.51159722222222215</c:v>
                </c:pt>
                <c:pt idx="183">
                  <c:v>0.5117708333333334</c:v>
                </c:pt>
                <c:pt idx="184">
                  <c:v>0.51194444444444442</c:v>
                </c:pt>
                <c:pt idx="185">
                  <c:v>0.51211805555555556</c:v>
                </c:pt>
                <c:pt idx="186">
                  <c:v>0.5122916666666667</c:v>
                </c:pt>
                <c:pt idx="187">
                  <c:v>0.51246527777777773</c:v>
                </c:pt>
                <c:pt idx="188">
                  <c:v>0.51263888888888887</c:v>
                </c:pt>
                <c:pt idx="189">
                  <c:v>0.5128125</c:v>
                </c:pt>
                <c:pt idx="190">
                  <c:v>0.51298611111111114</c:v>
                </c:pt>
                <c:pt idx="191">
                  <c:v>0.51315972222222228</c:v>
                </c:pt>
                <c:pt idx="192">
                  <c:v>0.51333333333333331</c:v>
                </c:pt>
                <c:pt idx="193">
                  <c:v>0.51350694444444445</c:v>
                </c:pt>
                <c:pt idx="194">
                  <c:v>0.51368055555555558</c:v>
                </c:pt>
                <c:pt idx="195">
                  <c:v>0.51385416666666661</c:v>
                </c:pt>
                <c:pt idx="196">
                  <c:v>0.51402777777777775</c:v>
                </c:pt>
                <c:pt idx="197">
                  <c:v>0.51420138888888889</c:v>
                </c:pt>
                <c:pt idx="198">
                  <c:v>0.51437500000000003</c:v>
                </c:pt>
                <c:pt idx="199">
                  <c:v>0.51454861111111116</c:v>
                </c:pt>
                <c:pt idx="200">
                  <c:v>0.51472222222222219</c:v>
                </c:pt>
                <c:pt idx="201">
                  <c:v>0.51489583333333333</c:v>
                </c:pt>
                <c:pt idx="202">
                  <c:v>0.51506944444444447</c:v>
                </c:pt>
                <c:pt idx="203">
                  <c:v>0.5152430555555555</c:v>
                </c:pt>
                <c:pt idx="204">
                  <c:v>0.51541666666666663</c:v>
                </c:pt>
                <c:pt idx="205">
                  <c:v>0.51559027777777777</c:v>
                </c:pt>
                <c:pt idx="206">
                  <c:v>0.51576388888888891</c:v>
                </c:pt>
                <c:pt idx="207">
                  <c:v>0.51593750000000005</c:v>
                </c:pt>
                <c:pt idx="208">
                  <c:v>0.51611111111111108</c:v>
                </c:pt>
                <c:pt idx="209">
                  <c:v>0.51628472222222221</c:v>
                </c:pt>
                <c:pt idx="210">
                  <c:v>0.51645833333333335</c:v>
                </c:pt>
                <c:pt idx="211">
                  <c:v>0.51663194444444438</c:v>
                </c:pt>
                <c:pt idx="212">
                  <c:v>0.51680555555555552</c:v>
                </c:pt>
                <c:pt idx="213">
                  <c:v>0.51697916666666666</c:v>
                </c:pt>
                <c:pt idx="214">
                  <c:v>0.51715277777777779</c:v>
                </c:pt>
                <c:pt idx="215">
                  <c:v>0.51732638888888893</c:v>
                </c:pt>
                <c:pt idx="216">
                  <c:v>0.51749999999999996</c:v>
                </c:pt>
                <c:pt idx="217">
                  <c:v>0.5176736111111111</c:v>
                </c:pt>
                <c:pt idx="218">
                  <c:v>0.51784722222222224</c:v>
                </c:pt>
                <c:pt idx="219">
                  <c:v>0.51802083333333326</c:v>
                </c:pt>
                <c:pt idx="220">
                  <c:v>0.51819444444444451</c:v>
                </c:pt>
                <c:pt idx="221">
                  <c:v>0.51836805555555554</c:v>
                </c:pt>
                <c:pt idx="222">
                  <c:v>0.51854166666666668</c:v>
                </c:pt>
                <c:pt idx="223">
                  <c:v>0.51871527777777782</c:v>
                </c:pt>
                <c:pt idx="224">
                  <c:v>0.51888888888888884</c:v>
                </c:pt>
                <c:pt idx="225">
                  <c:v>0.51906249999999998</c:v>
                </c:pt>
                <c:pt idx="226">
                  <c:v>0.51923611111111112</c:v>
                </c:pt>
                <c:pt idx="227">
                  <c:v>0.51940972222222215</c:v>
                </c:pt>
                <c:pt idx="228">
                  <c:v>0.5195833333333334</c:v>
                </c:pt>
                <c:pt idx="229">
                  <c:v>0.51975694444444442</c:v>
                </c:pt>
                <c:pt idx="230">
                  <c:v>0.51993055555555556</c:v>
                </c:pt>
                <c:pt idx="231">
                  <c:v>0.5201041666666667</c:v>
                </c:pt>
                <c:pt idx="232">
                  <c:v>0.52027777777777773</c:v>
                </c:pt>
                <c:pt idx="233">
                  <c:v>0.52045138888888887</c:v>
                </c:pt>
                <c:pt idx="234">
                  <c:v>0.520625</c:v>
                </c:pt>
                <c:pt idx="235">
                  <c:v>0.52079861111111114</c:v>
                </c:pt>
                <c:pt idx="236">
                  <c:v>0.52097222222222228</c:v>
                </c:pt>
                <c:pt idx="237">
                  <c:v>0.52114583333333331</c:v>
                </c:pt>
                <c:pt idx="238">
                  <c:v>0.52131944444444445</c:v>
                </c:pt>
                <c:pt idx="239">
                  <c:v>0.52149305555555558</c:v>
                </c:pt>
                <c:pt idx="240">
                  <c:v>0.52166666666666661</c:v>
                </c:pt>
                <c:pt idx="241">
                  <c:v>0.52184027777777775</c:v>
                </c:pt>
                <c:pt idx="242">
                  <c:v>0.52201388888888889</c:v>
                </c:pt>
                <c:pt idx="243">
                  <c:v>0.52218750000000003</c:v>
                </c:pt>
                <c:pt idx="244">
                  <c:v>0.52236111111111116</c:v>
                </c:pt>
                <c:pt idx="245">
                  <c:v>0.52253472222222219</c:v>
                </c:pt>
                <c:pt idx="246">
                  <c:v>0.52270833333333333</c:v>
                </c:pt>
                <c:pt idx="247">
                  <c:v>0.52288194444444447</c:v>
                </c:pt>
                <c:pt idx="248">
                  <c:v>0.5230555555555555</c:v>
                </c:pt>
                <c:pt idx="249">
                  <c:v>0.52322916666666663</c:v>
                </c:pt>
                <c:pt idx="250">
                  <c:v>0.52340277777777777</c:v>
                </c:pt>
                <c:pt idx="251">
                  <c:v>0.52357638888888891</c:v>
                </c:pt>
                <c:pt idx="252">
                  <c:v>0.52375000000000005</c:v>
                </c:pt>
                <c:pt idx="253">
                  <c:v>0.52392361111111108</c:v>
                </c:pt>
                <c:pt idx="254">
                  <c:v>0.52409722222222221</c:v>
                </c:pt>
                <c:pt idx="255">
                  <c:v>0.52427083333333335</c:v>
                </c:pt>
                <c:pt idx="256">
                  <c:v>0.52444444444444438</c:v>
                </c:pt>
                <c:pt idx="257">
                  <c:v>0.52461805555555563</c:v>
                </c:pt>
                <c:pt idx="258">
                  <c:v>0.52479166666666666</c:v>
                </c:pt>
                <c:pt idx="259">
                  <c:v>0.52496527777777779</c:v>
                </c:pt>
                <c:pt idx="260">
                  <c:v>0.52513888888888893</c:v>
                </c:pt>
                <c:pt idx="261">
                  <c:v>0.52531249999999996</c:v>
                </c:pt>
                <c:pt idx="262">
                  <c:v>0.5254861111111111</c:v>
                </c:pt>
                <c:pt idx="263">
                  <c:v>0.52565972222222224</c:v>
                </c:pt>
                <c:pt idx="264">
                  <c:v>0.52583333333333326</c:v>
                </c:pt>
                <c:pt idx="265">
                  <c:v>0.52600694444444451</c:v>
                </c:pt>
                <c:pt idx="266">
                  <c:v>0.52618055555555554</c:v>
                </c:pt>
                <c:pt idx="267">
                  <c:v>0.52635416666666668</c:v>
                </c:pt>
                <c:pt idx="268">
                  <c:v>0.52652777777777782</c:v>
                </c:pt>
                <c:pt idx="269">
                  <c:v>0.52670138888888884</c:v>
                </c:pt>
                <c:pt idx="270">
                  <c:v>0.52687499999999998</c:v>
                </c:pt>
                <c:pt idx="271">
                  <c:v>0.52704861111111112</c:v>
                </c:pt>
                <c:pt idx="272">
                  <c:v>0.52722222222222226</c:v>
                </c:pt>
                <c:pt idx="273">
                  <c:v>0.5273958333333334</c:v>
                </c:pt>
                <c:pt idx="274">
                  <c:v>0.52756944444444442</c:v>
                </c:pt>
                <c:pt idx="275">
                  <c:v>0.52774305555555556</c:v>
                </c:pt>
                <c:pt idx="276">
                  <c:v>0.5279166666666667</c:v>
                </c:pt>
                <c:pt idx="277">
                  <c:v>0.52809027777777773</c:v>
                </c:pt>
                <c:pt idx="278">
                  <c:v>0.52826388888888887</c:v>
                </c:pt>
                <c:pt idx="279">
                  <c:v>0.5284375</c:v>
                </c:pt>
                <c:pt idx="280">
                  <c:v>0.52861111111111114</c:v>
                </c:pt>
                <c:pt idx="281">
                  <c:v>0.52878472222222228</c:v>
                </c:pt>
                <c:pt idx="282">
                  <c:v>0.52895833333333331</c:v>
                </c:pt>
                <c:pt idx="283">
                  <c:v>0.52913194444444445</c:v>
                </c:pt>
                <c:pt idx="284">
                  <c:v>0.52930555555555558</c:v>
                </c:pt>
                <c:pt idx="285">
                  <c:v>0.52947916666666661</c:v>
                </c:pt>
                <c:pt idx="286">
                  <c:v>0.52965277777777775</c:v>
                </c:pt>
                <c:pt idx="287">
                  <c:v>0.52982638888888889</c:v>
                </c:pt>
                <c:pt idx="288">
                  <c:v>0.53</c:v>
                </c:pt>
                <c:pt idx="289">
                  <c:v>0.53017361111111116</c:v>
                </c:pt>
                <c:pt idx="290">
                  <c:v>0.53034722222222219</c:v>
                </c:pt>
                <c:pt idx="291">
                  <c:v>0.53052083333333333</c:v>
                </c:pt>
                <c:pt idx="292">
                  <c:v>0.53069444444444447</c:v>
                </c:pt>
                <c:pt idx="293">
                  <c:v>0.5308680555555555</c:v>
                </c:pt>
                <c:pt idx="294">
                  <c:v>0.53104166666666663</c:v>
                </c:pt>
                <c:pt idx="295">
                  <c:v>0.53121527777777777</c:v>
                </c:pt>
                <c:pt idx="296">
                  <c:v>0.53138888888888891</c:v>
                </c:pt>
                <c:pt idx="297">
                  <c:v>0.53156250000000005</c:v>
                </c:pt>
                <c:pt idx="298">
                  <c:v>0.53173611111111108</c:v>
                </c:pt>
                <c:pt idx="299">
                  <c:v>0.53190972222222221</c:v>
                </c:pt>
              </c:numCache>
            </c:numRef>
          </c:cat>
          <c:val>
            <c:numRef>
              <c:f>Sheet1!$C$2:$C$301</c:f>
              <c:numCache>
                <c:formatCode>General</c:formatCode>
                <c:ptCount val="300"/>
                <c:pt idx="0">
                  <c:v>0.73</c:v>
                </c:pt>
                <c:pt idx="1">
                  <c:v>0.25</c:v>
                </c:pt>
                <c:pt idx="2">
                  <c:v>0.78</c:v>
                </c:pt>
                <c:pt idx="3">
                  <c:v>2.5099999999999998</c:v>
                </c:pt>
                <c:pt idx="4">
                  <c:v>1.05</c:v>
                </c:pt>
                <c:pt idx="5">
                  <c:v>0.54</c:v>
                </c:pt>
                <c:pt idx="6">
                  <c:v>0.62</c:v>
                </c:pt>
                <c:pt idx="7">
                  <c:v>0.62</c:v>
                </c:pt>
                <c:pt idx="8">
                  <c:v>0.6</c:v>
                </c:pt>
                <c:pt idx="9">
                  <c:v>0.64</c:v>
                </c:pt>
                <c:pt idx="10">
                  <c:v>0.71</c:v>
                </c:pt>
                <c:pt idx="11">
                  <c:v>0.71</c:v>
                </c:pt>
                <c:pt idx="12">
                  <c:v>0.65</c:v>
                </c:pt>
                <c:pt idx="13">
                  <c:v>0.61</c:v>
                </c:pt>
                <c:pt idx="14">
                  <c:v>0.67</c:v>
                </c:pt>
                <c:pt idx="15">
                  <c:v>0.56000000000000005</c:v>
                </c:pt>
                <c:pt idx="16">
                  <c:v>0.59</c:v>
                </c:pt>
                <c:pt idx="17">
                  <c:v>0.62</c:v>
                </c:pt>
                <c:pt idx="18">
                  <c:v>0.57999999999999996</c:v>
                </c:pt>
                <c:pt idx="19">
                  <c:v>0.61</c:v>
                </c:pt>
                <c:pt idx="20">
                  <c:v>0.71</c:v>
                </c:pt>
                <c:pt idx="21">
                  <c:v>0.68</c:v>
                </c:pt>
                <c:pt idx="22">
                  <c:v>0.71</c:v>
                </c:pt>
                <c:pt idx="23">
                  <c:v>0.66</c:v>
                </c:pt>
                <c:pt idx="24">
                  <c:v>0.69</c:v>
                </c:pt>
                <c:pt idx="25">
                  <c:v>0.67</c:v>
                </c:pt>
                <c:pt idx="26">
                  <c:v>0.65</c:v>
                </c:pt>
                <c:pt idx="27">
                  <c:v>0.61</c:v>
                </c:pt>
                <c:pt idx="28">
                  <c:v>0.65</c:v>
                </c:pt>
                <c:pt idx="29">
                  <c:v>0.8</c:v>
                </c:pt>
                <c:pt idx="30">
                  <c:v>0.74</c:v>
                </c:pt>
                <c:pt idx="31">
                  <c:v>0.75</c:v>
                </c:pt>
                <c:pt idx="32">
                  <c:v>0.69</c:v>
                </c:pt>
                <c:pt idx="33">
                  <c:v>0.7</c:v>
                </c:pt>
                <c:pt idx="34">
                  <c:v>0.66</c:v>
                </c:pt>
                <c:pt idx="35">
                  <c:v>0.72</c:v>
                </c:pt>
                <c:pt idx="36">
                  <c:v>0.72</c:v>
                </c:pt>
                <c:pt idx="37">
                  <c:v>0.69</c:v>
                </c:pt>
                <c:pt idx="38">
                  <c:v>0.68</c:v>
                </c:pt>
                <c:pt idx="39">
                  <c:v>0.71</c:v>
                </c:pt>
                <c:pt idx="40">
                  <c:v>0.66</c:v>
                </c:pt>
                <c:pt idx="41">
                  <c:v>0.64</c:v>
                </c:pt>
                <c:pt idx="42">
                  <c:v>0.64</c:v>
                </c:pt>
                <c:pt idx="43">
                  <c:v>0.68</c:v>
                </c:pt>
                <c:pt idx="44">
                  <c:v>0.68</c:v>
                </c:pt>
                <c:pt idx="45">
                  <c:v>0.72</c:v>
                </c:pt>
                <c:pt idx="46">
                  <c:v>0.7</c:v>
                </c:pt>
                <c:pt idx="47">
                  <c:v>0.71</c:v>
                </c:pt>
                <c:pt idx="48">
                  <c:v>0.7</c:v>
                </c:pt>
                <c:pt idx="49">
                  <c:v>0.67</c:v>
                </c:pt>
                <c:pt idx="50">
                  <c:v>0.82</c:v>
                </c:pt>
                <c:pt idx="51">
                  <c:v>0.76</c:v>
                </c:pt>
                <c:pt idx="52">
                  <c:v>0.67</c:v>
                </c:pt>
                <c:pt idx="53">
                  <c:v>0.68</c:v>
                </c:pt>
                <c:pt idx="54">
                  <c:v>0.62</c:v>
                </c:pt>
                <c:pt idx="55">
                  <c:v>0.69</c:v>
                </c:pt>
                <c:pt idx="56">
                  <c:v>0.72</c:v>
                </c:pt>
                <c:pt idx="57">
                  <c:v>0.69</c:v>
                </c:pt>
                <c:pt idx="58">
                  <c:v>0.74</c:v>
                </c:pt>
                <c:pt idx="59">
                  <c:v>0.7</c:v>
                </c:pt>
                <c:pt idx="60">
                  <c:v>0.67</c:v>
                </c:pt>
                <c:pt idx="61">
                  <c:v>0.68</c:v>
                </c:pt>
                <c:pt idx="62">
                  <c:v>0.72</c:v>
                </c:pt>
                <c:pt idx="63">
                  <c:v>0.71</c:v>
                </c:pt>
                <c:pt idx="64">
                  <c:v>0.66</c:v>
                </c:pt>
                <c:pt idx="65">
                  <c:v>0.68</c:v>
                </c:pt>
                <c:pt idx="66">
                  <c:v>0.71</c:v>
                </c:pt>
                <c:pt idx="67">
                  <c:v>0.69</c:v>
                </c:pt>
                <c:pt idx="68">
                  <c:v>0.6</c:v>
                </c:pt>
                <c:pt idx="69">
                  <c:v>0.71</c:v>
                </c:pt>
                <c:pt idx="70">
                  <c:v>0.86</c:v>
                </c:pt>
                <c:pt idx="71">
                  <c:v>0.77</c:v>
                </c:pt>
                <c:pt idx="72">
                  <c:v>0.72</c:v>
                </c:pt>
                <c:pt idx="73">
                  <c:v>0.71</c:v>
                </c:pt>
                <c:pt idx="74">
                  <c:v>0.67</c:v>
                </c:pt>
                <c:pt idx="75">
                  <c:v>0.71</c:v>
                </c:pt>
                <c:pt idx="76">
                  <c:v>0.63</c:v>
                </c:pt>
                <c:pt idx="77">
                  <c:v>0.63</c:v>
                </c:pt>
                <c:pt idx="78">
                  <c:v>0.66</c:v>
                </c:pt>
                <c:pt idx="79">
                  <c:v>0.61</c:v>
                </c:pt>
                <c:pt idx="80">
                  <c:v>0.73</c:v>
                </c:pt>
                <c:pt idx="81">
                  <c:v>0.66</c:v>
                </c:pt>
                <c:pt idx="82">
                  <c:v>0.61</c:v>
                </c:pt>
                <c:pt idx="83">
                  <c:v>0.69</c:v>
                </c:pt>
                <c:pt idx="84">
                  <c:v>0.68</c:v>
                </c:pt>
                <c:pt idx="85">
                  <c:v>0.72</c:v>
                </c:pt>
                <c:pt idx="86">
                  <c:v>0.71</c:v>
                </c:pt>
                <c:pt idx="87">
                  <c:v>0.71</c:v>
                </c:pt>
                <c:pt idx="88">
                  <c:v>0.64</c:v>
                </c:pt>
                <c:pt idx="89">
                  <c:v>0.72</c:v>
                </c:pt>
                <c:pt idx="90">
                  <c:v>0.73</c:v>
                </c:pt>
                <c:pt idx="91">
                  <c:v>0.76</c:v>
                </c:pt>
                <c:pt idx="92">
                  <c:v>0.68</c:v>
                </c:pt>
                <c:pt idx="93">
                  <c:v>0.7</c:v>
                </c:pt>
                <c:pt idx="94">
                  <c:v>0.74</c:v>
                </c:pt>
                <c:pt idx="95">
                  <c:v>0.69</c:v>
                </c:pt>
                <c:pt idx="96">
                  <c:v>0.67</c:v>
                </c:pt>
                <c:pt idx="97">
                  <c:v>0.7</c:v>
                </c:pt>
                <c:pt idx="98">
                  <c:v>0.68</c:v>
                </c:pt>
                <c:pt idx="99">
                  <c:v>0.7</c:v>
                </c:pt>
                <c:pt idx="100">
                  <c:v>0.68</c:v>
                </c:pt>
                <c:pt idx="101">
                  <c:v>0.71</c:v>
                </c:pt>
                <c:pt idx="102">
                  <c:v>0.68</c:v>
                </c:pt>
                <c:pt idx="103">
                  <c:v>0.69</c:v>
                </c:pt>
                <c:pt idx="104">
                  <c:v>0.71</c:v>
                </c:pt>
                <c:pt idx="105">
                  <c:v>0.69</c:v>
                </c:pt>
                <c:pt idx="106">
                  <c:v>0.67</c:v>
                </c:pt>
                <c:pt idx="107">
                  <c:v>0.64</c:v>
                </c:pt>
                <c:pt idx="108">
                  <c:v>0.67</c:v>
                </c:pt>
                <c:pt idx="109">
                  <c:v>0.7</c:v>
                </c:pt>
                <c:pt idx="110">
                  <c:v>0.68</c:v>
                </c:pt>
                <c:pt idx="111">
                  <c:v>0.71</c:v>
                </c:pt>
                <c:pt idx="112">
                  <c:v>0.72</c:v>
                </c:pt>
                <c:pt idx="113">
                  <c:v>0.68</c:v>
                </c:pt>
                <c:pt idx="114">
                  <c:v>0.63</c:v>
                </c:pt>
                <c:pt idx="115">
                  <c:v>0.72</c:v>
                </c:pt>
                <c:pt idx="116">
                  <c:v>0.68</c:v>
                </c:pt>
                <c:pt idx="117">
                  <c:v>0.68</c:v>
                </c:pt>
                <c:pt idx="118">
                  <c:v>0.71</c:v>
                </c:pt>
                <c:pt idx="119">
                  <c:v>0.68</c:v>
                </c:pt>
                <c:pt idx="120">
                  <c:v>0.8</c:v>
                </c:pt>
                <c:pt idx="121">
                  <c:v>0.64</c:v>
                </c:pt>
                <c:pt idx="122">
                  <c:v>0.66</c:v>
                </c:pt>
                <c:pt idx="123">
                  <c:v>0.66</c:v>
                </c:pt>
                <c:pt idx="124">
                  <c:v>0.68</c:v>
                </c:pt>
                <c:pt idx="125">
                  <c:v>0.67</c:v>
                </c:pt>
                <c:pt idx="126">
                  <c:v>0.67</c:v>
                </c:pt>
                <c:pt idx="127">
                  <c:v>0.61</c:v>
                </c:pt>
                <c:pt idx="128">
                  <c:v>0.7</c:v>
                </c:pt>
                <c:pt idx="129">
                  <c:v>0.71</c:v>
                </c:pt>
                <c:pt idx="130">
                  <c:v>0.73</c:v>
                </c:pt>
                <c:pt idx="131">
                  <c:v>0.71</c:v>
                </c:pt>
                <c:pt idx="132">
                  <c:v>0.63</c:v>
                </c:pt>
                <c:pt idx="133">
                  <c:v>0.71</c:v>
                </c:pt>
                <c:pt idx="134">
                  <c:v>0.72</c:v>
                </c:pt>
                <c:pt idx="135">
                  <c:v>0.63</c:v>
                </c:pt>
                <c:pt idx="136">
                  <c:v>0.69</c:v>
                </c:pt>
                <c:pt idx="137">
                  <c:v>0.69</c:v>
                </c:pt>
                <c:pt idx="138">
                  <c:v>0.66</c:v>
                </c:pt>
                <c:pt idx="139">
                  <c:v>0.64</c:v>
                </c:pt>
                <c:pt idx="140">
                  <c:v>0.77</c:v>
                </c:pt>
                <c:pt idx="141">
                  <c:v>0.68</c:v>
                </c:pt>
                <c:pt idx="142">
                  <c:v>0.61</c:v>
                </c:pt>
                <c:pt idx="143">
                  <c:v>0.67</c:v>
                </c:pt>
                <c:pt idx="144">
                  <c:v>0.67</c:v>
                </c:pt>
                <c:pt idx="145">
                  <c:v>0.65</c:v>
                </c:pt>
                <c:pt idx="146">
                  <c:v>0.65</c:v>
                </c:pt>
                <c:pt idx="147">
                  <c:v>0.69</c:v>
                </c:pt>
                <c:pt idx="148">
                  <c:v>0.64</c:v>
                </c:pt>
                <c:pt idx="149">
                  <c:v>0.68</c:v>
                </c:pt>
                <c:pt idx="150">
                  <c:v>0.7</c:v>
                </c:pt>
                <c:pt idx="151">
                  <c:v>0.76</c:v>
                </c:pt>
                <c:pt idx="152">
                  <c:v>0.65</c:v>
                </c:pt>
                <c:pt idx="153">
                  <c:v>0.64</c:v>
                </c:pt>
                <c:pt idx="154">
                  <c:v>0.75</c:v>
                </c:pt>
                <c:pt idx="155">
                  <c:v>0.6</c:v>
                </c:pt>
                <c:pt idx="156">
                  <c:v>0.72</c:v>
                </c:pt>
                <c:pt idx="157">
                  <c:v>0.69</c:v>
                </c:pt>
                <c:pt idx="158">
                  <c:v>0.64</c:v>
                </c:pt>
                <c:pt idx="159">
                  <c:v>0.66</c:v>
                </c:pt>
                <c:pt idx="160">
                  <c:v>0.74</c:v>
                </c:pt>
                <c:pt idx="161">
                  <c:v>0.73</c:v>
                </c:pt>
                <c:pt idx="162">
                  <c:v>0.7</c:v>
                </c:pt>
                <c:pt idx="163">
                  <c:v>0.63</c:v>
                </c:pt>
                <c:pt idx="164">
                  <c:v>0.7</c:v>
                </c:pt>
                <c:pt idx="165">
                  <c:v>0.66</c:v>
                </c:pt>
                <c:pt idx="166">
                  <c:v>0.65</c:v>
                </c:pt>
                <c:pt idx="167">
                  <c:v>0.65</c:v>
                </c:pt>
                <c:pt idx="168">
                  <c:v>0.72</c:v>
                </c:pt>
                <c:pt idx="169">
                  <c:v>0.72</c:v>
                </c:pt>
                <c:pt idx="170">
                  <c:v>0.7</c:v>
                </c:pt>
                <c:pt idx="171">
                  <c:v>0.72</c:v>
                </c:pt>
                <c:pt idx="172">
                  <c:v>0.64</c:v>
                </c:pt>
                <c:pt idx="173">
                  <c:v>0.71</c:v>
                </c:pt>
                <c:pt idx="174">
                  <c:v>0.64</c:v>
                </c:pt>
                <c:pt idx="175">
                  <c:v>0.71</c:v>
                </c:pt>
                <c:pt idx="176">
                  <c:v>0.84</c:v>
                </c:pt>
                <c:pt idx="177">
                  <c:v>0.68</c:v>
                </c:pt>
                <c:pt idx="178">
                  <c:v>0.71</c:v>
                </c:pt>
                <c:pt idx="179">
                  <c:v>0.67</c:v>
                </c:pt>
                <c:pt idx="180">
                  <c:v>0.69</c:v>
                </c:pt>
                <c:pt idx="181">
                  <c:v>0.7</c:v>
                </c:pt>
                <c:pt idx="182">
                  <c:v>0.68</c:v>
                </c:pt>
                <c:pt idx="183">
                  <c:v>0.62</c:v>
                </c:pt>
                <c:pt idx="184">
                  <c:v>0.69</c:v>
                </c:pt>
                <c:pt idx="185">
                  <c:v>0.68</c:v>
                </c:pt>
                <c:pt idx="186">
                  <c:v>0.66</c:v>
                </c:pt>
                <c:pt idx="187">
                  <c:v>0.66</c:v>
                </c:pt>
                <c:pt idx="188">
                  <c:v>0.69</c:v>
                </c:pt>
                <c:pt idx="189">
                  <c:v>0.71</c:v>
                </c:pt>
                <c:pt idx="190">
                  <c:v>0.85</c:v>
                </c:pt>
                <c:pt idx="191">
                  <c:v>0.76</c:v>
                </c:pt>
                <c:pt idx="192">
                  <c:v>0.71</c:v>
                </c:pt>
                <c:pt idx="193">
                  <c:v>0.68</c:v>
                </c:pt>
                <c:pt idx="194">
                  <c:v>0.64</c:v>
                </c:pt>
                <c:pt idx="195">
                  <c:v>0.68</c:v>
                </c:pt>
                <c:pt idx="196">
                  <c:v>0.7</c:v>
                </c:pt>
                <c:pt idx="197">
                  <c:v>0.69</c:v>
                </c:pt>
                <c:pt idx="198">
                  <c:v>0.69</c:v>
                </c:pt>
                <c:pt idx="199">
                  <c:v>0.63</c:v>
                </c:pt>
                <c:pt idx="200">
                  <c:v>0.67</c:v>
                </c:pt>
                <c:pt idx="201">
                  <c:v>0.7</c:v>
                </c:pt>
                <c:pt idx="202">
                  <c:v>0.68</c:v>
                </c:pt>
                <c:pt idx="203">
                  <c:v>0.69</c:v>
                </c:pt>
                <c:pt idx="204">
                  <c:v>0.64</c:v>
                </c:pt>
                <c:pt idx="205">
                  <c:v>0.61</c:v>
                </c:pt>
                <c:pt idx="206">
                  <c:v>0.73</c:v>
                </c:pt>
                <c:pt idx="207">
                  <c:v>0.64</c:v>
                </c:pt>
                <c:pt idx="208">
                  <c:v>0.6</c:v>
                </c:pt>
                <c:pt idx="209">
                  <c:v>0.76</c:v>
                </c:pt>
                <c:pt idx="210">
                  <c:v>0.73</c:v>
                </c:pt>
                <c:pt idx="211">
                  <c:v>0.68</c:v>
                </c:pt>
                <c:pt idx="212">
                  <c:v>0.68</c:v>
                </c:pt>
                <c:pt idx="213">
                  <c:v>0.68</c:v>
                </c:pt>
                <c:pt idx="214">
                  <c:v>0.67</c:v>
                </c:pt>
                <c:pt idx="215">
                  <c:v>0.64</c:v>
                </c:pt>
                <c:pt idx="216">
                  <c:v>0.7</c:v>
                </c:pt>
                <c:pt idx="217">
                  <c:v>0.71</c:v>
                </c:pt>
                <c:pt idx="218">
                  <c:v>0.63</c:v>
                </c:pt>
                <c:pt idx="219">
                  <c:v>0.69</c:v>
                </c:pt>
                <c:pt idx="220">
                  <c:v>0.67</c:v>
                </c:pt>
                <c:pt idx="221">
                  <c:v>0.75</c:v>
                </c:pt>
                <c:pt idx="222">
                  <c:v>0.71</c:v>
                </c:pt>
                <c:pt idx="223">
                  <c:v>0.69</c:v>
                </c:pt>
                <c:pt idx="224">
                  <c:v>0.66</c:v>
                </c:pt>
                <c:pt idx="225">
                  <c:v>0.68</c:v>
                </c:pt>
                <c:pt idx="226">
                  <c:v>0.69</c:v>
                </c:pt>
                <c:pt idx="227">
                  <c:v>0.65</c:v>
                </c:pt>
                <c:pt idx="228">
                  <c:v>0.72</c:v>
                </c:pt>
                <c:pt idx="229">
                  <c:v>0.75</c:v>
                </c:pt>
                <c:pt idx="230">
                  <c:v>0.7</c:v>
                </c:pt>
                <c:pt idx="231">
                  <c:v>0.76</c:v>
                </c:pt>
                <c:pt idx="232">
                  <c:v>0.65</c:v>
                </c:pt>
                <c:pt idx="233">
                  <c:v>0.7</c:v>
                </c:pt>
                <c:pt idx="234">
                  <c:v>0.69</c:v>
                </c:pt>
                <c:pt idx="235">
                  <c:v>0.67</c:v>
                </c:pt>
                <c:pt idx="236">
                  <c:v>0.63</c:v>
                </c:pt>
                <c:pt idx="237">
                  <c:v>0.72</c:v>
                </c:pt>
                <c:pt idx="238">
                  <c:v>0.68</c:v>
                </c:pt>
                <c:pt idx="239">
                  <c:v>0.72</c:v>
                </c:pt>
                <c:pt idx="240">
                  <c:v>0.71</c:v>
                </c:pt>
                <c:pt idx="241">
                  <c:v>0.62</c:v>
                </c:pt>
                <c:pt idx="242">
                  <c:v>0.74</c:v>
                </c:pt>
                <c:pt idx="243">
                  <c:v>0.72</c:v>
                </c:pt>
                <c:pt idx="244">
                  <c:v>0.65</c:v>
                </c:pt>
                <c:pt idx="245">
                  <c:v>0.7</c:v>
                </c:pt>
                <c:pt idx="246">
                  <c:v>0.67</c:v>
                </c:pt>
                <c:pt idx="247">
                  <c:v>0.65</c:v>
                </c:pt>
                <c:pt idx="248">
                  <c:v>0.68</c:v>
                </c:pt>
                <c:pt idx="249">
                  <c:v>0.71</c:v>
                </c:pt>
                <c:pt idx="250">
                  <c:v>0.76</c:v>
                </c:pt>
                <c:pt idx="251">
                  <c:v>0.82</c:v>
                </c:pt>
                <c:pt idx="252">
                  <c:v>0.66</c:v>
                </c:pt>
                <c:pt idx="253">
                  <c:v>0.64</c:v>
                </c:pt>
                <c:pt idx="254">
                  <c:v>0.73</c:v>
                </c:pt>
                <c:pt idx="255">
                  <c:v>0.62</c:v>
                </c:pt>
                <c:pt idx="256">
                  <c:v>0.65</c:v>
                </c:pt>
                <c:pt idx="257">
                  <c:v>0.63</c:v>
                </c:pt>
                <c:pt idx="258">
                  <c:v>0.73</c:v>
                </c:pt>
                <c:pt idx="259">
                  <c:v>0.65</c:v>
                </c:pt>
                <c:pt idx="260">
                  <c:v>0.65</c:v>
                </c:pt>
                <c:pt idx="261">
                  <c:v>0.63</c:v>
                </c:pt>
                <c:pt idx="262">
                  <c:v>0.69</c:v>
                </c:pt>
                <c:pt idx="263">
                  <c:v>0.46</c:v>
                </c:pt>
                <c:pt idx="264">
                  <c:v>0.64</c:v>
                </c:pt>
                <c:pt idx="265">
                  <c:v>0.62</c:v>
                </c:pt>
                <c:pt idx="266">
                  <c:v>0.64</c:v>
                </c:pt>
                <c:pt idx="267">
                  <c:v>0.75</c:v>
                </c:pt>
                <c:pt idx="268">
                  <c:v>0.33</c:v>
                </c:pt>
                <c:pt idx="269">
                  <c:v>0.88</c:v>
                </c:pt>
                <c:pt idx="270">
                  <c:v>0.54</c:v>
                </c:pt>
                <c:pt idx="271">
                  <c:v>0.85</c:v>
                </c:pt>
                <c:pt idx="272">
                  <c:v>0.52</c:v>
                </c:pt>
                <c:pt idx="273">
                  <c:v>0.71</c:v>
                </c:pt>
                <c:pt idx="274">
                  <c:v>0.78</c:v>
                </c:pt>
                <c:pt idx="275">
                  <c:v>0.33</c:v>
                </c:pt>
                <c:pt idx="276">
                  <c:v>1.64</c:v>
                </c:pt>
                <c:pt idx="277">
                  <c:v>0.43</c:v>
                </c:pt>
                <c:pt idx="278">
                  <c:v>0.81</c:v>
                </c:pt>
                <c:pt idx="279">
                  <c:v>0.48</c:v>
                </c:pt>
                <c:pt idx="280">
                  <c:v>0.62</c:v>
                </c:pt>
                <c:pt idx="281">
                  <c:v>0.79</c:v>
                </c:pt>
                <c:pt idx="282">
                  <c:v>0.45</c:v>
                </c:pt>
                <c:pt idx="283">
                  <c:v>0.65</c:v>
                </c:pt>
                <c:pt idx="284">
                  <c:v>0.41</c:v>
                </c:pt>
                <c:pt idx="285">
                  <c:v>0.76</c:v>
                </c:pt>
                <c:pt idx="286">
                  <c:v>0.65</c:v>
                </c:pt>
                <c:pt idx="287">
                  <c:v>0.43</c:v>
                </c:pt>
                <c:pt idx="288">
                  <c:v>0.8</c:v>
                </c:pt>
                <c:pt idx="289">
                  <c:v>0.49</c:v>
                </c:pt>
                <c:pt idx="290">
                  <c:v>0.76</c:v>
                </c:pt>
                <c:pt idx="291">
                  <c:v>0.4</c:v>
                </c:pt>
                <c:pt idx="292">
                  <c:v>0.69</c:v>
                </c:pt>
                <c:pt idx="293">
                  <c:v>0.68</c:v>
                </c:pt>
                <c:pt idx="294">
                  <c:v>0.5</c:v>
                </c:pt>
                <c:pt idx="295">
                  <c:v>0.7</c:v>
                </c:pt>
                <c:pt idx="296">
                  <c:v>0.43</c:v>
                </c:pt>
                <c:pt idx="297">
                  <c:v>0.8</c:v>
                </c:pt>
                <c:pt idx="298">
                  <c:v>0.53</c:v>
                </c:pt>
                <c:pt idx="299">
                  <c:v>0.53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C0-4163-9180-98D6B2F93F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7074367"/>
        <c:axId val="1677081439"/>
      </c:lineChart>
      <c:catAx>
        <c:axId val="1677074367"/>
        <c:scaling>
          <c:orientation val="minMax"/>
        </c:scaling>
        <c:delete val="0"/>
        <c:axPos val="b"/>
        <c:numFmt formatCode="h:mm:ss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677081439"/>
        <c:crosses val="autoZero"/>
        <c:auto val="1"/>
        <c:lblAlgn val="ctr"/>
        <c:lblOffset val="100"/>
        <c:noMultiLvlLbl val="0"/>
      </c:catAx>
      <c:valAx>
        <c:axId val="1677081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6770743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938132621528941E-2"/>
          <c:y val="6.1219387576552924E-2"/>
          <c:w val="0.89885804786742951"/>
          <c:h val="0.793827801497564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Sheet12!$B$1</c:f>
              <c:strCache>
                <c:ptCount val="1"/>
                <c:pt idx="0">
                  <c:v>CLOUD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1.1547713098172308E-2"/>
                  <c:y val="3.55555555555555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63B-4C97-B198-3B1647B661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Sheet12!$A$2:$A$8</c:f>
              <c:strCache>
                <c:ptCount val="7"/>
                <c:pt idx="0">
                  <c:v>VOI</c:v>
                </c:pt>
                <c:pt idx="1">
                  <c:v>DAT</c:v>
                </c:pt>
                <c:pt idx="2">
                  <c:v>SMS</c:v>
                </c:pt>
                <c:pt idx="3">
                  <c:v>MMS</c:v>
                </c:pt>
                <c:pt idx="4">
                  <c:v>OTH</c:v>
                </c:pt>
                <c:pt idx="5">
                  <c:v>USD</c:v>
                </c:pt>
                <c:pt idx="6">
                  <c:v>VID</c:v>
                </c:pt>
              </c:strCache>
            </c:strRef>
          </c:cat>
          <c:val>
            <c:numRef>
              <c:f>Sheet12!$B$2:$B$8</c:f>
              <c:numCache>
                <c:formatCode>General</c:formatCode>
                <c:ptCount val="7"/>
                <c:pt idx="0">
                  <c:v>54.92</c:v>
                </c:pt>
                <c:pt idx="1">
                  <c:v>495.48</c:v>
                </c:pt>
                <c:pt idx="2">
                  <c:v>28.14</c:v>
                </c:pt>
                <c:pt idx="3">
                  <c:v>6.37</c:v>
                </c:pt>
                <c:pt idx="4">
                  <c:v>12.91</c:v>
                </c:pt>
                <c:pt idx="5">
                  <c:v>7.97</c:v>
                </c:pt>
                <c:pt idx="6">
                  <c:v>6.19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3B-4C97-B198-3B1647B6615F}"/>
            </c:ext>
          </c:extLst>
        </c:ser>
        <c:ser>
          <c:idx val="1"/>
          <c:order val="1"/>
          <c:tx>
            <c:strRef>
              <c:f>Sheet12!$C$1</c:f>
              <c:strCache>
                <c:ptCount val="1"/>
                <c:pt idx="0">
                  <c:v>ON PREMISE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8.2483664986943896E-3"/>
                  <c:y val="-7.11111111111117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63B-4C97-B198-3B1647B661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Sheet12!$A$2:$A$8</c:f>
              <c:strCache>
                <c:ptCount val="7"/>
                <c:pt idx="0">
                  <c:v>VOI</c:v>
                </c:pt>
                <c:pt idx="1">
                  <c:v>DAT</c:v>
                </c:pt>
                <c:pt idx="2">
                  <c:v>SMS</c:v>
                </c:pt>
                <c:pt idx="3">
                  <c:v>MMS</c:v>
                </c:pt>
                <c:pt idx="4">
                  <c:v>OTH</c:v>
                </c:pt>
                <c:pt idx="5">
                  <c:v>USD</c:v>
                </c:pt>
                <c:pt idx="6">
                  <c:v>VID</c:v>
                </c:pt>
              </c:strCache>
            </c:strRef>
          </c:cat>
          <c:val>
            <c:numRef>
              <c:f>Sheet12!$C$2:$C$8</c:f>
              <c:numCache>
                <c:formatCode>General</c:formatCode>
                <c:ptCount val="7"/>
                <c:pt idx="0">
                  <c:v>8.5299999999999994</c:v>
                </c:pt>
                <c:pt idx="1">
                  <c:v>5.5739999999999998</c:v>
                </c:pt>
                <c:pt idx="2">
                  <c:v>7.01</c:v>
                </c:pt>
                <c:pt idx="3">
                  <c:v>3.5</c:v>
                </c:pt>
                <c:pt idx="4">
                  <c:v>4.87</c:v>
                </c:pt>
                <c:pt idx="5">
                  <c:v>9.2799999999999994</c:v>
                </c:pt>
                <c:pt idx="6">
                  <c:v>3.47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3B-4C97-B198-3B1647B6615F}"/>
            </c:ext>
          </c:extLst>
        </c:ser>
        <c:ser>
          <c:idx val="2"/>
          <c:order val="2"/>
          <c:tx>
            <c:strRef>
              <c:f>Sheet12!$D$1</c:f>
              <c:strCache>
                <c:ptCount val="1"/>
                <c:pt idx="0">
                  <c:v>ON PREMISE UNIQUE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3.2993465994777681E-3"/>
                  <c:y val="1.066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63B-4C97-B198-3B1647B661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Sheet12!$A$2:$A$8</c:f>
              <c:strCache>
                <c:ptCount val="7"/>
                <c:pt idx="0">
                  <c:v>VOI</c:v>
                </c:pt>
                <c:pt idx="1">
                  <c:v>DAT</c:v>
                </c:pt>
                <c:pt idx="2">
                  <c:v>SMS</c:v>
                </c:pt>
                <c:pt idx="3">
                  <c:v>MMS</c:v>
                </c:pt>
                <c:pt idx="4">
                  <c:v>OTH</c:v>
                </c:pt>
                <c:pt idx="5">
                  <c:v>USD</c:v>
                </c:pt>
                <c:pt idx="6">
                  <c:v>VID</c:v>
                </c:pt>
              </c:strCache>
            </c:strRef>
          </c:cat>
          <c:val>
            <c:numRef>
              <c:f>Sheet12!$D$2:$D$8</c:f>
              <c:numCache>
                <c:formatCode>General</c:formatCode>
                <c:ptCount val="7"/>
                <c:pt idx="0">
                  <c:v>2.79</c:v>
                </c:pt>
                <c:pt idx="1">
                  <c:v>3.45</c:v>
                </c:pt>
                <c:pt idx="2">
                  <c:v>3.47</c:v>
                </c:pt>
                <c:pt idx="3">
                  <c:v>2.94</c:v>
                </c:pt>
                <c:pt idx="4">
                  <c:v>3.29</c:v>
                </c:pt>
                <c:pt idx="5">
                  <c:v>2.88</c:v>
                </c:pt>
                <c:pt idx="6">
                  <c:v>1.48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3B-4C97-B198-3B1647B661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3777648"/>
        <c:axId val="1893778064"/>
      </c:barChart>
      <c:catAx>
        <c:axId val="189377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893778064"/>
        <c:crosses val="autoZero"/>
        <c:auto val="1"/>
        <c:lblAlgn val="ctr"/>
        <c:lblOffset val="100"/>
        <c:noMultiLvlLbl val="0"/>
      </c:catAx>
      <c:valAx>
        <c:axId val="1893778064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dirty="0" smtClean="0"/>
                  <a:t>Vrijeme</a:t>
                </a:r>
                <a:r>
                  <a:rPr lang="hr-HR" baseline="0" dirty="0" smtClean="0"/>
                  <a:t> (s)</a:t>
                </a:r>
                <a:endParaRPr lang="hr-HR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89377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CLOUD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1.759584505292880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D85-464C-8625-0E90AC4D2CEB}"/>
                </c:ext>
              </c:extLst>
            </c:dLbl>
            <c:dLbl>
              <c:idx val="4"/>
              <c:layout>
                <c:manualLayout>
                  <c:x val="-5.278753515878449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D85-464C-8625-0E90AC4D2CEB}"/>
                </c:ext>
              </c:extLst>
            </c:dLbl>
            <c:dLbl>
              <c:idx val="6"/>
              <c:layout>
                <c:manualLayout>
                  <c:x val="-7.0383380211713944E-3"/>
                  <c:y val="3.53681926324433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D85-464C-8625-0E90AC4D2C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Sheet2!$A$2:$A$8</c:f>
              <c:strCache>
                <c:ptCount val="7"/>
                <c:pt idx="0">
                  <c:v>VOI                                               [1 264 042]</c:v>
                </c:pt>
                <c:pt idx="1">
                  <c:v>DAT                                 [7 198 047]</c:v>
                </c:pt>
                <c:pt idx="2">
                  <c:v>SMS                                      [346 841]</c:v>
                </c:pt>
                <c:pt idx="3">
                  <c:v>MMS                                  [2 396]</c:v>
                </c:pt>
                <c:pt idx="4">
                  <c:v>OTH                                [58 599]</c:v>
                </c:pt>
                <c:pt idx="5">
                  <c:v>VID                                [0]</c:v>
                </c:pt>
                <c:pt idx="6">
                  <c:v>VOI_MJESEC                         [34 973 554]</c:v>
                </c:pt>
              </c:strCache>
            </c:strRef>
          </c:cat>
          <c:val>
            <c:numRef>
              <c:f>Sheet2!$B$2:$B$8</c:f>
              <c:numCache>
                <c:formatCode>General</c:formatCode>
                <c:ptCount val="7"/>
                <c:pt idx="0">
                  <c:v>96</c:v>
                </c:pt>
                <c:pt idx="1">
                  <c:v>227.5</c:v>
                </c:pt>
                <c:pt idx="2">
                  <c:v>36.299999999999997</c:v>
                </c:pt>
                <c:pt idx="3">
                  <c:v>10.3</c:v>
                </c:pt>
                <c:pt idx="4">
                  <c:v>14.1</c:v>
                </c:pt>
                <c:pt idx="5">
                  <c:v>8</c:v>
                </c:pt>
                <c:pt idx="6">
                  <c:v>460.9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15-4DD3-9ABD-23BC2D729B86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ON PREMISE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595845052928002E-3"/>
                  <c:y val="3.53681926324434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D85-464C-8625-0E90AC4D2CEB}"/>
                </c:ext>
              </c:extLst>
            </c:dLbl>
            <c:dLbl>
              <c:idx val="3"/>
              <c:layout>
                <c:manualLayout>
                  <c:x val="3.2269671427381879E-3"/>
                  <c:y val="3.04333550462473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815-4DD3-9ABD-23BC2D729B86}"/>
                </c:ext>
              </c:extLst>
            </c:dLbl>
            <c:dLbl>
              <c:idx val="4"/>
              <c:layout>
                <c:manualLayout>
                  <c:x val="7.9213169229217471E-3"/>
                  <c:y val="7.0736385264886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815-4DD3-9ABD-23BC2D729B86}"/>
                </c:ext>
              </c:extLst>
            </c:dLbl>
            <c:dLbl>
              <c:idx val="6"/>
              <c:layout>
                <c:manualLayout>
                  <c:x val="1.7595845052928163E-3"/>
                  <c:y val="-7.07363852648870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D85-464C-8625-0E90AC4D2CEB}"/>
                </c:ext>
              </c:extLst>
            </c:dLbl>
            <c:dLbl>
              <c:idx val="7"/>
              <c:layout>
                <c:manualLayout>
                  <c:x val="4.4021127830537223E-3"/>
                  <c:y val="3.04338209374620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15-4DD3-9ABD-23BC2D729B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Sheet2!$A$2:$A$8</c:f>
              <c:strCache>
                <c:ptCount val="7"/>
                <c:pt idx="0">
                  <c:v>VOI                                               [1 264 042]</c:v>
                </c:pt>
                <c:pt idx="1">
                  <c:v>DAT                                 [7 198 047]</c:v>
                </c:pt>
                <c:pt idx="2">
                  <c:v>SMS                                      [346 841]</c:v>
                </c:pt>
                <c:pt idx="3">
                  <c:v>MMS                                  [2 396]</c:v>
                </c:pt>
                <c:pt idx="4">
                  <c:v>OTH                                [58 599]</c:v>
                </c:pt>
                <c:pt idx="5">
                  <c:v>VID                                [0]</c:v>
                </c:pt>
                <c:pt idx="6">
                  <c:v>VOI_MJESEC                         [34 973 554]</c:v>
                </c:pt>
              </c:strCache>
            </c:strRef>
          </c:cat>
          <c:val>
            <c:numRef>
              <c:f>Sheet2!$C$2:$C$8</c:f>
              <c:numCache>
                <c:formatCode>General</c:formatCode>
                <c:ptCount val="7"/>
                <c:pt idx="0">
                  <c:v>27.2</c:v>
                </c:pt>
                <c:pt idx="1">
                  <c:v>68</c:v>
                </c:pt>
                <c:pt idx="2">
                  <c:v>15.2</c:v>
                </c:pt>
                <c:pt idx="3">
                  <c:v>8.6999999999999993</c:v>
                </c:pt>
                <c:pt idx="4">
                  <c:v>11.7</c:v>
                </c:pt>
                <c:pt idx="5">
                  <c:v>3.5</c:v>
                </c:pt>
                <c:pt idx="6">
                  <c:v>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15-4DD3-9ABD-23BC2D729B86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ON PREMISE UNIQUE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5191690105856326E-3"/>
                  <c:y val="7.07363852648868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D85-464C-8625-0E90AC4D2CEB}"/>
                </c:ext>
              </c:extLst>
            </c:dLbl>
            <c:dLbl>
              <c:idx val="6"/>
              <c:layout>
                <c:manualLayout>
                  <c:x val="1.1440485933507251E-2"/>
                  <c:y val="3.242046872238525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815-4DD3-9ABD-23BC2D729B86}"/>
                </c:ext>
              </c:extLst>
            </c:dLbl>
            <c:dLbl>
              <c:idx val="7"/>
              <c:layout>
                <c:manualLayout>
                  <c:x val="7.33685463842305E-3"/>
                  <c:y val="6.0867641874924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815-4DD3-9ABD-23BC2D729B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Sheet2!$A$2:$A$8</c:f>
              <c:strCache>
                <c:ptCount val="7"/>
                <c:pt idx="0">
                  <c:v>VOI                                               [1 264 042]</c:v>
                </c:pt>
                <c:pt idx="1">
                  <c:v>DAT                                 [7 198 047]</c:v>
                </c:pt>
                <c:pt idx="2">
                  <c:v>SMS                                      [346 841]</c:v>
                </c:pt>
                <c:pt idx="3">
                  <c:v>MMS                                  [2 396]</c:v>
                </c:pt>
                <c:pt idx="4">
                  <c:v>OTH                                [58 599]</c:v>
                </c:pt>
                <c:pt idx="5">
                  <c:v>VID                                [0]</c:v>
                </c:pt>
                <c:pt idx="6">
                  <c:v>VOI_MJESEC                         [34 973 554]</c:v>
                </c:pt>
              </c:strCache>
            </c:strRef>
          </c:cat>
          <c:val>
            <c:numRef>
              <c:f>Sheet2!$D$2:$D$8</c:f>
              <c:numCache>
                <c:formatCode>General</c:formatCode>
                <c:ptCount val="7"/>
                <c:pt idx="0">
                  <c:v>18.600000000000001</c:v>
                </c:pt>
                <c:pt idx="1">
                  <c:v>68</c:v>
                </c:pt>
                <c:pt idx="2">
                  <c:v>9.6999999999999993</c:v>
                </c:pt>
                <c:pt idx="3">
                  <c:v>5.6</c:v>
                </c:pt>
                <c:pt idx="4">
                  <c:v>5.9</c:v>
                </c:pt>
                <c:pt idx="5">
                  <c:v>1.7</c:v>
                </c:pt>
                <c:pt idx="6">
                  <c:v>205.7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815-4DD3-9ABD-23BC2D729B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6687200"/>
        <c:axId val="576687616"/>
      </c:barChart>
      <c:catAx>
        <c:axId val="57668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76687616"/>
        <c:crosses val="autoZero"/>
        <c:auto val="1"/>
        <c:lblAlgn val="ctr"/>
        <c:lblOffset val="100"/>
        <c:noMultiLvlLbl val="0"/>
      </c:catAx>
      <c:valAx>
        <c:axId val="57668761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dirty="0" smtClean="0"/>
                  <a:t>Vrijeme</a:t>
                </a:r>
                <a:r>
                  <a:rPr lang="hr-HR" baseline="0" dirty="0" smtClean="0"/>
                  <a:t> (s)</a:t>
                </a:r>
                <a:endParaRPr lang="hr-HR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76687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Sheet23!$B$1</c:f>
              <c:strCache>
                <c:ptCount val="1"/>
                <c:pt idx="0">
                  <c:v>CLOUD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4.497918347836785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CE8-4A6A-A23D-758628C591C2}"/>
                </c:ext>
              </c:extLst>
            </c:dLbl>
            <c:dLbl>
              <c:idx val="4"/>
              <c:layout>
                <c:manualLayout>
                  <c:x val="-1.2727460404927881E-2"/>
                  <c:y val="6.75910676541349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6CE8-4A6A-A23D-758628C591C2}"/>
                </c:ext>
              </c:extLst>
            </c:dLbl>
            <c:dLbl>
              <c:idx val="6"/>
              <c:layout>
                <c:manualLayout>
                  <c:x val="-7.49645630114929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CE8-4A6A-A23D-758628C591C2}"/>
                </c:ext>
              </c:extLst>
            </c:dLbl>
            <c:dLbl>
              <c:idx val="7"/>
              <c:layout>
                <c:manualLayout>
                  <c:x val="-8.9957475613792644E-3"/>
                  <c:y val="-5.62552891599379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E8-4A6A-A23D-758628C591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Sheet23!$A$2:$A$8</c:f>
              <c:strCache>
                <c:ptCount val="7"/>
                <c:pt idx="0">
                  <c:v>VOI                                               [1 264 042]</c:v>
                </c:pt>
                <c:pt idx="1">
                  <c:v>DAT                                 [7 198 047]</c:v>
                </c:pt>
                <c:pt idx="2">
                  <c:v>SMS                                      [346 841]</c:v>
                </c:pt>
                <c:pt idx="3">
                  <c:v>MMS                                  [2 396]</c:v>
                </c:pt>
                <c:pt idx="4">
                  <c:v>OTH                                [58 599]</c:v>
                </c:pt>
                <c:pt idx="5">
                  <c:v>VID                                [0]</c:v>
                </c:pt>
                <c:pt idx="6">
                  <c:v>VOI_MJESEC                         [34 973 554]</c:v>
                </c:pt>
              </c:strCache>
            </c:strRef>
          </c:cat>
          <c:val>
            <c:numRef>
              <c:f>Sheet23!$B$2:$B$8</c:f>
              <c:numCache>
                <c:formatCode>General</c:formatCode>
                <c:ptCount val="7"/>
                <c:pt idx="0">
                  <c:v>96</c:v>
                </c:pt>
                <c:pt idx="1">
                  <c:v>227.5</c:v>
                </c:pt>
                <c:pt idx="2">
                  <c:v>36.299999999999997</c:v>
                </c:pt>
                <c:pt idx="3">
                  <c:v>10.3</c:v>
                </c:pt>
                <c:pt idx="4">
                  <c:v>14.1</c:v>
                </c:pt>
                <c:pt idx="5">
                  <c:v>8</c:v>
                </c:pt>
                <c:pt idx="6">
                  <c:v>460.9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E8-4A6A-A23D-758628C591C2}"/>
            </c:ext>
          </c:extLst>
        </c:ser>
        <c:ser>
          <c:idx val="1"/>
          <c:order val="1"/>
          <c:tx>
            <c:strRef>
              <c:f>Sheet23!$C$1</c:f>
              <c:strCache>
                <c:ptCount val="1"/>
                <c:pt idx="0">
                  <c:v>ON PREMISE+MOVE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50967478467580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C47-40A4-B36C-4FDAFB2DF5A1}"/>
                </c:ext>
              </c:extLst>
            </c:dLbl>
            <c:dLbl>
              <c:idx val="1"/>
              <c:layout>
                <c:manualLayout>
                  <c:x val="8.5032219869675303E-3"/>
                  <c:y val="-2.6448331551749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CE8-4A6A-A23D-758628C591C2}"/>
                </c:ext>
              </c:extLst>
            </c:dLbl>
            <c:dLbl>
              <c:idx val="4"/>
              <c:layout>
                <c:manualLayout>
                  <c:x val="2.4951975925438016E-3"/>
                  <c:y val="2.81274639804805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CE8-4A6A-A23D-758628C591C2}"/>
                </c:ext>
              </c:extLst>
            </c:dLbl>
            <c:dLbl>
              <c:idx val="6"/>
              <c:layout>
                <c:manualLayout>
                  <c:x val="-1.0994675563588644E-16"/>
                  <c:y val="-8.438293373990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CE8-4A6A-A23D-758628C591C2}"/>
                </c:ext>
              </c:extLst>
            </c:dLbl>
            <c:dLbl>
              <c:idx val="7"/>
              <c:layout>
                <c:manualLayout>
                  <c:x val="-1.0994675563588644E-16"/>
                  <c:y val="-1.4063822289984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E8-4A6A-A23D-758628C591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Sheet23!$A$2:$A$8</c:f>
              <c:strCache>
                <c:ptCount val="7"/>
                <c:pt idx="0">
                  <c:v>VOI                                               [1 264 042]</c:v>
                </c:pt>
                <c:pt idx="1">
                  <c:v>DAT                                 [7 198 047]</c:v>
                </c:pt>
                <c:pt idx="2">
                  <c:v>SMS                                      [346 841]</c:v>
                </c:pt>
                <c:pt idx="3">
                  <c:v>MMS                                  [2 396]</c:v>
                </c:pt>
                <c:pt idx="4">
                  <c:v>OTH                                [58 599]</c:v>
                </c:pt>
                <c:pt idx="5">
                  <c:v>VID                                [0]</c:v>
                </c:pt>
                <c:pt idx="6">
                  <c:v>VOI_MJESEC                         [34 973 554]</c:v>
                </c:pt>
              </c:strCache>
            </c:strRef>
          </c:cat>
          <c:val>
            <c:numRef>
              <c:f>Sheet23!$C$2:$C$8</c:f>
              <c:numCache>
                <c:formatCode>General</c:formatCode>
                <c:ptCount val="7"/>
                <c:pt idx="0">
                  <c:v>38.9</c:v>
                </c:pt>
                <c:pt idx="1">
                  <c:v>111.7</c:v>
                </c:pt>
                <c:pt idx="2">
                  <c:v>18.599999999999998</c:v>
                </c:pt>
                <c:pt idx="3">
                  <c:v>13</c:v>
                </c:pt>
                <c:pt idx="4">
                  <c:v>14.799999999999999</c:v>
                </c:pt>
                <c:pt idx="5">
                  <c:v>3.5</c:v>
                </c:pt>
                <c:pt idx="6">
                  <c:v>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E8-4A6A-A23D-758628C591C2}"/>
            </c:ext>
          </c:extLst>
        </c:ser>
        <c:ser>
          <c:idx val="2"/>
          <c:order val="2"/>
          <c:tx>
            <c:strRef>
              <c:f>Sheet23!$D$1</c:f>
              <c:strCache>
                <c:ptCount val="1"/>
                <c:pt idx="0">
                  <c:v>ON PREMISE UNIQUE+MOVE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6364172585508421E-3"/>
                  <c:y val="1.0138660148120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6CE8-4A6A-A23D-758628C591C2}"/>
                </c:ext>
              </c:extLst>
            </c:dLbl>
            <c:dLbl>
              <c:idx val="1"/>
              <c:layout>
                <c:manualLayout>
                  <c:x val="1.5507091900837886E-2"/>
                  <c:y val="7.871432209485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CE8-4A6A-A23D-758628C591C2}"/>
                </c:ext>
              </c:extLst>
            </c:dLbl>
            <c:dLbl>
              <c:idx val="6"/>
              <c:layout>
                <c:manualLayout>
                  <c:x val="5.997165040919435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CE8-4A6A-A23D-758628C591C2}"/>
                </c:ext>
              </c:extLst>
            </c:dLbl>
            <c:dLbl>
              <c:idx val="7"/>
              <c:layout>
                <c:manualLayout>
                  <c:x val="1.199433008183876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CE8-4A6A-A23D-758628C591C2}"/>
                </c:ext>
              </c:extLst>
            </c:dLbl>
            <c:dLbl>
              <c:idx val="8"/>
              <c:layout>
                <c:manualLayout>
                  <c:x val="4.4978737806895775E-3"/>
                  <c:y val="-2.8127644579968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CE8-4A6A-A23D-758628C591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Sheet23!$A$2:$A$8</c:f>
              <c:strCache>
                <c:ptCount val="7"/>
                <c:pt idx="0">
                  <c:v>VOI                                               [1 264 042]</c:v>
                </c:pt>
                <c:pt idx="1">
                  <c:v>DAT                                 [7 198 047]</c:v>
                </c:pt>
                <c:pt idx="2">
                  <c:v>SMS                                      [346 841]</c:v>
                </c:pt>
                <c:pt idx="3">
                  <c:v>MMS                                  [2 396]</c:v>
                </c:pt>
                <c:pt idx="4">
                  <c:v>OTH                                [58 599]</c:v>
                </c:pt>
                <c:pt idx="5">
                  <c:v>VID                                [0]</c:v>
                </c:pt>
                <c:pt idx="6">
                  <c:v>VOI_MJESEC                         [34 973 554]</c:v>
                </c:pt>
              </c:strCache>
            </c:strRef>
          </c:cat>
          <c:val>
            <c:numRef>
              <c:f>Sheet23!$D$2:$D$8</c:f>
              <c:numCache>
                <c:formatCode>General</c:formatCode>
                <c:ptCount val="7"/>
                <c:pt idx="0">
                  <c:v>30.3</c:v>
                </c:pt>
                <c:pt idx="1">
                  <c:v>111.7</c:v>
                </c:pt>
                <c:pt idx="2">
                  <c:v>13.1</c:v>
                </c:pt>
                <c:pt idx="3">
                  <c:v>9.8999999999999986</c:v>
                </c:pt>
                <c:pt idx="4">
                  <c:v>9</c:v>
                </c:pt>
                <c:pt idx="5">
                  <c:v>1.7</c:v>
                </c:pt>
                <c:pt idx="6">
                  <c:v>624.70000000000005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CE8-4A6A-A23D-758628C591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2243664"/>
        <c:axId val="422241168"/>
      </c:barChart>
      <c:catAx>
        <c:axId val="42224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22241168"/>
        <c:crosses val="autoZero"/>
        <c:auto val="1"/>
        <c:lblAlgn val="ctr"/>
        <c:lblOffset val="100"/>
        <c:noMultiLvlLbl val="0"/>
      </c:catAx>
      <c:valAx>
        <c:axId val="422241168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dirty="0" smtClean="0"/>
                  <a:t>Vrijeme (s)</a:t>
                </a:r>
                <a:endParaRPr lang="hr-HR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2224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F68C1-94C5-D54A-96E9-C1429FDF5B8B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37419-D722-2343-8BDB-E438D5E5B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40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450E7-8A7E-5644-BBF8-5ECAA86576C7}" type="datetimeFigureOut">
              <a:rPr lang="de-AT"/>
              <a:t>15.10.2018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/>
              <a:t>Click to edit Master text styles</a:t>
            </a:r>
          </a:p>
          <a:p>
            <a:pPr lvl="1"/>
            <a:r>
              <a:rPr lang="de-AT"/>
              <a:t>Second level</a:t>
            </a:r>
          </a:p>
          <a:p>
            <a:pPr lvl="2"/>
            <a:r>
              <a:rPr lang="de-AT"/>
              <a:t>Third level</a:t>
            </a:r>
          </a:p>
          <a:p>
            <a:pPr lvl="3"/>
            <a:r>
              <a:rPr lang="de-AT"/>
              <a:t>Fourth level</a:t>
            </a:r>
          </a:p>
          <a:p>
            <a:pPr lvl="4"/>
            <a:r>
              <a:rPr lang="de-A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3F907-4EA1-8B4A-A123-2F634F0A3CEB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4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3F907-4EA1-8B4A-A123-2F634F0A3CEB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2209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3F907-4EA1-8B4A-A123-2F634F0A3CEB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8980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3F907-4EA1-8B4A-A123-2F634F0A3CEB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3583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3F907-4EA1-8B4A-A123-2F634F0A3CEB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4205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3F907-4EA1-8B4A-A123-2F634F0A3CEB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0963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3F907-4EA1-8B4A-A123-2F634F0A3CEB}" type="slidenum">
              <a:rPr lang="hr-HR" smtClean="0"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9272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3F907-4EA1-8B4A-A123-2F634F0A3CEB}" type="slidenum">
              <a:rPr lang="hr-HR" smtClean="0"/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0169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3F907-4EA1-8B4A-A123-2F634F0A3CEB}" type="slidenum">
              <a:rPr lang="hr-HR" smtClean="0"/>
              <a:t>30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8912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3F907-4EA1-8B4A-A123-2F634F0A3CEB}" type="slidenum">
              <a:rPr lang="hr-HR" smtClean="0"/>
              <a:t>31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9957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3F907-4EA1-8B4A-A123-2F634F0A3CEB}" type="slidenum">
              <a:rPr lang="hr-HR" smtClean="0"/>
              <a:t>32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3139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3F907-4EA1-8B4A-A123-2F634F0A3CEB}" type="slidenum">
              <a:rPr lang="hr-HR" smtClean="0"/>
              <a:t>33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0459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3F907-4EA1-8B4A-A123-2F634F0A3CEB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0143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3F907-4EA1-8B4A-A123-2F634F0A3CEB}" type="slidenum">
              <a:rPr lang="hr-HR" smtClean="0"/>
              <a:t>34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56693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3F907-4EA1-8B4A-A123-2F634F0A3CEB}" type="slidenum">
              <a:rPr lang="hr-HR" smtClean="0"/>
              <a:t>35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761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3F907-4EA1-8B4A-A123-2F634F0A3CEB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9250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3F907-4EA1-8B4A-A123-2F634F0A3CEB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0354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3F907-4EA1-8B4A-A123-2F634F0A3CEB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4556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3F907-4EA1-8B4A-A123-2F634F0A3CEB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3225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3F907-4EA1-8B4A-A123-2F634F0A3CEB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9863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3F907-4EA1-8B4A-A123-2F634F0A3CEB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7741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3F907-4EA1-8B4A-A123-2F634F0A3CEB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364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+ footer + draft no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91"/>
            <a:ext cx="9144000" cy="5143500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7101768" y="4723675"/>
            <a:ext cx="1697567" cy="295277"/>
          </a:xfrm>
          <a:prstGeom prst="rect">
            <a:avLst/>
          </a:prstGeom>
        </p:spPr>
        <p:txBody>
          <a:bodyPr vert="horz" lIns="91440" tIns="45720" rIns="91440" bIns="5400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DEEB748-9ECA-0045-A0B7-CAB4A7055F7F}" type="slidenum">
              <a:rPr lang="en-US" sz="600" b="1" smtClean="0">
                <a:solidFill>
                  <a:schemeClr val="accent1"/>
                </a:solidFill>
                <a:latin typeface="Verdana"/>
                <a:cs typeface="Verdana"/>
              </a:rPr>
              <a:t>‹#›</a:t>
            </a:fld>
            <a:endParaRPr lang="en-US" sz="600" b="1" dirty="0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396031"/>
            <a:ext cx="8283049" cy="3092206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charset="2"/>
              <a:buChar char="§"/>
              <a:defRPr/>
            </a:lvl1pPr>
            <a:lvl2pPr marL="358775" indent="-174625">
              <a:buClr>
                <a:schemeClr val="accent1"/>
              </a:buClr>
              <a:buFont typeface="Wingdings" charset="2"/>
              <a:buChar char="§"/>
              <a:defRPr/>
            </a:lvl2pPr>
            <a:lvl3pPr marL="539750" indent="-177800">
              <a:buClr>
                <a:schemeClr val="accent1"/>
              </a:buClr>
              <a:buFont typeface="Wingdings" charset="2"/>
              <a:buChar char="§"/>
              <a:defRPr/>
            </a:lvl3pPr>
            <a:lvl4pPr marL="714375" indent="-182563">
              <a:buClr>
                <a:schemeClr val="accent1"/>
              </a:buClr>
              <a:buFont typeface="Wingdings" charset="2"/>
              <a:buChar char="§"/>
              <a:defRPr/>
            </a:lvl4pPr>
            <a:lvl5pPr marL="900113" indent="-177800">
              <a:buClr>
                <a:schemeClr val="accent1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GB" noProof="0" dirty="0" smtClean="0"/>
              <a:t>Edit text</a:t>
            </a: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 rot="16200000">
            <a:off x="8559819" y="723919"/>
            <a:ext cx="1020762" cy="1476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450" b="0" dirty="0" err="1" smtClean="0">
                <a:solidFill>
                  <a:schemeClr val="accent4"/>
                </a:solidFill>
              </a:rPr>
              <a:t>Draft</a:t>
            </a:r>
            <a:r>
              <a:rPr lang="de-AT" sz="450" b="0" dirty="0" smtClean="0">
                <a:solidFill>
                  <a:schemeClr val="accent4"/>
                </a:solidFill>
              </a:rPr>
              <a:t> </a:t>
            </a:r>
            <a:r>
              <a:rPr lang="de-AT" sz="450" b="0" dirty="0" err="1" smtClean="0">
                <a:solidFill>
                  <a:schemeClr val="accent4"/>
                </a:solidFill>
              </a:rPr>
              <a:t>for</a:t>
            </a:r>
            <a:r>
              <a:rPr lang="de-AT" sz="450" b="0" dirty="0" smtClean="0">
                <a:solidFill>
                  <a:schemeClr val="accent4"/>
                </a:solidFill>
              </a:rPr>
              <a:t> internal </a:t>
            </a:r>
            <a:r>
              <a:rPr lang="de-AT" sz="450" b="0" dirty="0" err="1" smtClean="0">
                <a:solidFill>
                  <a:schemeClr val="accent4"/>
                </a:solidFill>
              </a:rPr>
              <a:t>discussion</a:t>
            </a:r>
            <a:endParaRPr lang="en-US" sz="450" b="0" dirty="0">
              <a:solidFill>
                <a:schemeClr val="accent4"/>
              </a:solidFill>
            </a:endParaRP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023176" y="4778188"/>
            <a:ext cx="7318106" cy="2056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"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noProof="0" dirty="0" smtClean="0">
                <a:solidFill>
                  <a:schemeClr val="accent4"/>
                </a:solidFill>
                <a:latin typeface="+mn-lt"/>
                <a:cs typeface="Verdana"/>
              </a:rPr>
              <a:t>Country | Name Surname | Presentation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287156"/>
            <a:ext cx="8283049" cy="153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431800" y="440837"/>
            <a:ext cx="8283050" cy="747302"/>
          </a:xfrm>
          <a:prstGeom prst="rect">
            <a:avLst/>
          </a:prstGeom>
        </p:spPr>
        <p:txBody>
          <a:bodyPr lIns="0" r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+mn-lt"/>
                <a:ea typeface="A1 Einfach Fett" charset="0"/>
                <a:cs typeface="A1 Einfach Fett" charset="0"/>
              </a:defRPr>
            </a:lvl1pPr>
          </a:lstStyle>
          <a:p>
            <a:pPr marL="3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noProof="0" dirty="0" smtClean="0">
                <a:solidFill>
                  <a:schemeClr val="accent1"/>
                </a:solidFill>
              </a:rPr>
              <a:t>Key message of the slide</a:t>
            </a:r>
            <a:br>
              <a:rPr lang="en-GB" sz="2000" noProof="0" dirty="0" smtClean="0">
                <a:solidFill>
                  <a:schemeClr val="accent1"/>
                </a:solidFill>
              </a:rPr>
            </a:b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088999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orient="horz" pos="91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+ text + footer + draft no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91"/>
            <a:ext cx="9144000" cy="5143500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7101768" y="4723675"/>
            <a:ext cx="1697567" cy="295277"/>
          </a:xfrm>
          <a:prstGeom prst="rect">
            <a:avLst/>
          </a:prstGeom>
        </p:spPr>
        <p:txBody>
          <a:bodyPr vert="horz" lIns="91440" tIns="45720" rIns="91440" bIns="5400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DEEB748-9ECA-0045-A0B7-CAB4A7055F7F}" type="slidenum">
              <a:rPr lang="en-US" sz="600" b="1" smtClean="0">
                <a:solidFill>
                  <a:schemeClr val="accent1"/>
                </a:solidFill>
                <a:latin typeface="Verdana"/>
                <a:cs typeface="Verdana"/>
              </a:rPr>
              <a:t>‹#›</a:t>
            </a:fld>
            <a:endParaRPr lang="en-US" sz="600" b="1" dirty="0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396031"/>
            <a:ext cx="3923815" cy="3092206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charset="2"/>
              <a:buChar char="§"/>
              <a:defRPr/>
            </a:lvl1pPr>
            <a:lvl2pPr marL="358775" indent="-174625">
              <a:buClr>
                <a:schemeClr val="accent1"/>
              </a:buClr>
              <a:buFont typeface="Wingdings" charset="2"/>
              <a:buChar char="§"/>
              <a:defRPr/>
            </a:lvl2pPr>
            <a:lvl3pPr marL="539750" indent="-177800">
              <a:buClr>
                <a:schemeClr val="accent1"/>
              </a:buClr>
              <a:buFont typeface="Wingdings" charset="2"/>
              <a:buChar char="§"/>
              <a:defRPr/>
            </a:lvl3pPr>
            <a:lvl4pPr marL="714375" indent="-182563">
              <a:buClr>
                <a:schemeClr val="accent1"/>
              </a:buClr>
              <a:buFont typeface="Wingdings" charset="2"/>
              <a:buChar char="§"/>
              <a:defRPr/>
            </a:lvl4pPr>
            <a:lvl5pPr marL="900113" indent="-177800">
              <a:buClr>
                <a:schemeClr val="accent1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GB" noProof="0" dirty="0" smtClean="0"/>
              <a:t>Edit text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023176" y="4778188"/>
            <a:ext cx="7318106" cy="2056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"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noProof="0" dirty="0" smtClean="0">
                <a:solidFill>
                  <a:schemeClr val="accent4"/>
                </a:solidFill>
                <a:latin typeface="+mn-lt"/>
                <a:cs typeface="Verdana"/>
              </a:rPr>
              <a:t>Country | Name Surname | Presentation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287156"/>
            <a:ext cx="8283049" cy="153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431800" y="440837"/>
            <a:ext cx="8283050" cy="747302"/>
          </a:xfrm>
          <a:prstGeom prst="rect">
            <a:avLst/>
          </a:prstGeom>
        </p:spPr>
        <p:txBody>
          <a:bodyPr lIns="0" r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+mn-lt"/>
                <a:ea typeface="A1 Einfach Fett" charset="0"/>
                <a:cs typeface="A1 Einfach Fett" charset="0"/>
              </a:defRPr>
            </a:lvl1pPr>
          </a:lstStyle>
          <a:p>
            <a:pPr marL="3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noProof="0" dirty="0" smtClean="0">
                <a:solidFill>
                  <a:schemeClr val="accent1"/>
                </a:solidFill>
              </a:rPr>
              <a:t>Key message of the slide</a:t>
            </a:r>
            <a:br>
              <a:rPr lang="en-GB" sz="2000" noProof="0" dirty="0" smtClean="0">
                <a:solidFill>
                  <a:schemeClr val="accent1"/>
                </a:solidFill>
              </a:rPr>
            </a:br>
            <a:endParaRPr lang="en-GB" noProof="0" dirty="0"/>
          </a:p>
        </p:txBody>
      </p:sp>
      <p:sp>
        <p:nvSpPr>
          <p:cNvPr id="20" name="Bildplatzhalter 12"/>
          <p:cNvSpPr>
            <a:spLocks noGrp="1"/>
          </p:cNvSpPr>
          <p:nvPr>
            <p:ph type="pic" sz="quarter" idx="15" hasCustomPrompt="1"/>
          </p:nvPr>
        </p:nvSpPr>
        <p:spPr>
          <a:xfrm>
            <a:off x="4589347" y="1465837"/>
            <a:ext cx="4122451" cy="32035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12700" indent="0" algn="ctr">
              <a:buClr>
                <a:schemeClr val="accent1"/>
              </a:buClr>
              <a:buFont typeface="Wingdings" charset="2"/>
              <a:buNone/>
              <a:defRPr baseline="0">
                <a:solidFill>
                  <a:schemeClr val="accent6"/>
                </a:solidFill>
              </a:defRPr>
            </a:lvl1pPr>
          </a:lstStyle>
          <a:p>
            <a:pPr marL="177800" marR="0" lvl="0" indent="-1651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tabLst/>
              <a:defRPr/>
            </a:pPr>
            <a:r>
              <a:rPr lang="de-DE" dirty="0" smtClean="0"/>
              <a:t>   Add </a:t>
            </a:r>
            <a:r>
              <a:rPr lang="de-DE" dirty="0" err="1" smtClean="0"/>
              <a:t>image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drag</a:t>
            </a:r>
            <a:r>
              <a:rPr lang="de-DE" dirty="0" smtClean="0"/>
              <a:t> &amp; </a:t>
            </a:r>
            <a:r>
              <a:rPr lang="de-DE" dirty="0" err="1" smtClean="0"/>
              <a:t>drop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click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gray</a:t>
            </a:r>
            <a:r>
              <a:rPr lang="de-DE" dirty="0" smtClean="0"/>
              <a:t> box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select</a:t>
            </a:r>
            <a:r>
              <a:rPr lang="de-DE" dirty="0" smtClean="0"/>
              <a:t> a </a:t>
            </a:r>
            <a:r>
              <a:rPr lang="de-DE" dirty="0" err="1" smtClean="0"/>
              <a:t>image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1528350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orient="horz" pos="91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+ text + footer + draft no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91"/>
            <a:ext cx="9144000" cy="5143500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7101768" y="4723675"/>
            <a:ext cx="1697567" cy="295277"/>
          </a:xfrm>
          <a:prstGeom prst="rect">
            <a:avLst/>
          </a:prstGeom>
        </p:spPr>
        <p:txBody>
          <a:bodyPr vert="horz" lIns="91440" tIns="45720" rIns="91440" bIns="5400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DEEB748-9ECA-0045-A0B7-CAB4A7055F7F}" type="slidenum">
              <a:rPr lang="en-US" sz="600" b="1" smtClean="0">
                <a:solidFill>
                  <a:schemeClr val="accent1"/>
                </a:solidFill>
                <a:latin typeface="Verdana"/>
                <a:cs typeface="Verdana"/>
              </a:rPr>
              <a:t>‹#›</a:t>
            </a:fld>
            <a:endParaRPr lang="en-US" sz="600" b="1" dirty="0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396031"/>
            <a:ext cx="3923815" cy="3092206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charset="2"/>
              <a:buChar char="§"/>
              <a:defRPr/>
            </a:lvl1pPr>
            <a:lvl2pPr marL="358775" indent="-174625">
              <a:buClr>
                <a:schemeClr val="accent1"/>
              </a:buClr>
              <a:buFont typeface="Wingdings" charset="2"/>
              <a:buChar char="§"/>
              <a:defRPr/>
            </a:lvl2pPr>
            <a:lvl3pPr marL="539750" indent="-177800">
              <a:buClr>
                <a:schemeClr val="accent1"/>
              </a:buClr>
              <a:buFont typeface="Wingdings" charset="2"/>
              <a:buChar char="§"/>
              <a:defRPr/>
            </a:lvl3pPr>
            <a:lvl4pPr marL="714375" indent="-182563">
              <a:buClr>
                <a:schemeClr val="accent1"/>
              </a:buClr>
              <a:buFont typeface="Wingdings" charset="2"/>
              <a:buChar char="§"/>
              <a:defRPr/>
            </a:lvl4pPr>
            <a:lvl5pPr marL="900113" indent="-177800">
              <a:buClr>
                <a:schemeClr val="accent1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GB" noProof="0" dirty="0" smtClean="0"/>
              <a:t>Edit text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023176" y="4778188"/>
            <a:ext cx="7318106" cy="2056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"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noProof="0" dirty="0" smtClean="0">
                <a:solidFill>
                  <a:schemeClr val="accent4"/>
                </a:solidFill>
                <a:latin typeface="+mn-lt"/>
                <a:cs typeface="Verdana"/>
              </a:rPr>
              <a:t>Country | Name Surname | Presentation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287156"/>
            <a:ext cx="8283049" cy="153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431800" y="440837"/>
            <a:ext cx="8283050" cy="747302"/>
          </a:xfrm>
          <a:prstGeom prst="rect">
            <a:avLst/>
          </a:prstGeom>
        </p:spPr>
        <p:txBody>
          <a:bodyPr lIns="0" r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+mn-lt"/>
                <a:ea typeface="A1 Einfach Fett" charset="0"/>
                <a:cs typeface="A1 Einfach Fett" charset="0"/>
              </a:defRPr>
            </a:lvl1pPr>
          </a:lstStyle>
          <a:p>
            <a:pPr marL="3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noProof="0" dirty="0" smtClean="0">
                <a:solidFill>
                  <a:schemeClr val="accent1"/>
                </a:solidFill>
              </a:rPr>
              <a:t>Key message of the slide</a:t>
            </a:r>
            <a:br>
              <a:rPr lang="en-GB" sz="2000" noProof="0" dirty="0" smtClean="0">
                <a:solidFill>
                  <a:schemeClr val="accent1"/>
                </a:solidFill>
              </a:rPr>
            </a:br>
            <a:endParaRPr lang="en-GB" noProof="0" dirty="0"/>
          </a:p>
        </p:txBody>
      </p:sp>
      <p:sp>
        <p:nvSpPr>
          <p:cNvPr id="20" name="Bildplatzhalter 12"/>
          <p:cNvSpPr>
            <a:spLocks noGrp="1"/>
          </p:cNvSpPr>
          <p:nvPr>
            <p:ph type="pic" sz="quarter" idx="15" hasCustomPrompt="1"/>
          </p:nvPr>
        </p:nvSpPr>
        <p:spPr>
          <a:xfrm>
            <a:off x="4589347" y="1465837"/>
            <a:ext cx="4122451" cy="32035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12700" indent="0" algn="ctr">
              <a:buClr>
                <a:schemeClr val="accent1"/>
              </a:buClr>
              <a:buFont typeface="Wingdings" charset="2"/>
              <a:buNone/>
              <a:defRPr baseline="0">
                <a:solidFill>
                  <a:schemeClr val="accent6"/>
                </a:solidFill>
              </a:defRPr>
            </a:lvl1pPr>
          </a:lstStyle>
          <a:p>
            <a:pPr marL="177800" marR="0" lvl="0" indent="-1651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tabLst/>
              <a:defRPr/>
            </a:pPr>
            <a:r>
              <a:rPr lang="de-DE" dirty="0" smtClean="0"/>
              <a:t>   Add </a:t>
            </a:r>
            <a:r>
              <a:rPr lang="de-DE" dirty="0" err="1" smtClean="0"/>
              <a:t>image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drag</a:t>
            </a:r>
            <a:r>
              <a:rPr lang="de-DE" dirty="0" smtClean="0"/>
              <a:t> &amp; </a:t>
            </a:r>
            <a:r>
              <a:rPr lang="de-DE" dirty="0" err="1" smtClean="0"/>
              <a:t>drop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click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gray</a:t>
            </a:r>
            <a:r>
              <a:rPr lang="de-DE" dirty="0" smtClean="0"/>
              <a:t> box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select</a:t>
            </a:r>
            <a:r>
              <a:rPr lang="de-DE" dirty="0" smtClean="0"/>
              <a:t> a </a:t>
            </a:r>
            <a:r>
              <a:rPr lang="de-DE" dirty="0" err="1" smtClean="0"/>
              <a:t>image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2442819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orient="horz" pos="91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adline + text + footer + draft no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91"/>
            <a:ext cx="9144000" cy="5143500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7101768" y="4723675"/>
            <a:ext cx="1697567" cy="295277"/>
          </a:xfrm>
          <a:prstGeom prst="rect">
            <a:avLst/>
          </a:prstGeom>
        </p:spPr>
        <p:txBody>
          <a:bodyPr vert="horz" lIns="91440" tIns="45720" rIns="91440" bIns="5400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DEEB748-9ECA-0045-A0B7-CAB4A7055F7F}" type="slidenum">
              <a:rPr lang="en-US" sz="600" b="1" smtClean="0">
                <a:solidFill>
                  <a:schemeClr val="accent1"/>
                </a:solidFill>
                <a:latin typeface="Verdana"/>
                <a:cs typeface="Verdana"/>
              </a:rPr>
              <a:t>‹#›</a:t>
            </a:fld>
            <a:endParaRPr lang="en-US" sz="600" b="1" dirty="0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472129" y="1397895"/>
            <a:ext cx="6236896" cy="3304280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charset="2"/>
              <a:buChar char="§"/>
              <a:defRPr/>
            </a:lvl1pPr>
            <a:lvl2pPr marL="358775" indent="-174625">
              <a:buClr>
                <a:schemeClr val="accent1"/>
              </a:buClr>
              <a:buFont typeface="Wingdings" charset="2"/>
              <a:buChar char="§"/>
              <a:defRPr/>
            </a:lvl2pPr>
            <a:lvl3pPr marL="539750" indent="-177800">
              <a:buClr>
                <a:schemeClr val="accent1"/>
              </a:buClr>
              <a:buFont typeface="Wingdings" charset="2"/>
              <a:buChar char="§"/>
              <a:defRPr/>
            </a:lvl3pPr>
            <a:lvl4pPr marL="714375" indent="-182563">
              <a:buClr>
                <a:schemeClr val="accent1"/>
              </a:buClr>
              <a:buFont typeface="Wingdings" charset="2"/>
              <a:buChar char="§"/>
              <a:defRPr/>
            </a:lvl4pPr>
            <a:lvl5pPr marL="900113" indent="-177800">
              <a:buClr>
                <a:schemeClr val="accent1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GB" noProof="0" dirty="0" smtClean="0"/>
              <a:t>Edit text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023176" y="4778188"/>
            <a:ext cx="7318106" cy="2056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"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noProof="0" dirty="0" smtClean="0">
                <a:solidFill>
                  <a:schemeClr val="accent4"/>
                </a:solidFill>
                <a:latin typeface="+mn-lt"/>
                <a:cs typeface="Verdana"/>
              </a:rPr>
              <a:t>Country | Name Surname | Presentation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287156"/>
            <a:ext cx="8283049" cy="153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431800" y="440837"/>
            <a:ext cx="8283050" cy="747302"/>
          </a:xfrm>
          <a:prstGeom prst="rect">
            <a:avLst/>
          </a:prstGeom>
        </p:spPr>
        <p:txBody>
          <a:bodyPr lIns="0" r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+mn-lt"/>
                <a:ea typeface="A1 Einfach Fett" charset="0"/>
                <a:cs typeface="A1 Einfach Fett" charset="0"/>
              </a:defRPr>
            </a:lvl1pPr>
          </a:lstStyle>
          <a:p>
            <a:pPr marL="3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noProof="0" dirty="0" smtClean="0">
                <a:solidFill>
                  <a:schemeClr val="accent1"/>
                </a:solidFill>
              </a:rPr>
              <a:t>Key message of the slide</a:t>
            </a:r>
            <a:br>
              <a:rPr lang="en-GB" sz="2000" noProof="0" dirty="0" smtClean="0">
                <a:solidFill>
                  <a:schemeClr val="accent1"/>
                </a:solidFill>
              </a:rPr>
            </a:br>
            <a:endParaRPr lang="en-GB" noProof="0" dirty="0"/>
          </a:p>
        </p:txBody>
      </p:sp>
      <p:sp>
        <p:nvSpPr>
          <p:cNvPr id="23" name="Bildplatzhalter 12"/>
          <p:cNvSpPr>
            <a:spLocks noGrp="1"/>
          </p:cNvSpPr>
          <p:nvPr>
            <p:ph type="pic" sz="quarter" idx="15" hasCustomPrompt="1"/>
          </p:nvPr>
        </p:nvSpPr>
        <p:spPr>
          <a:xfrm>
            <a:off x="438186" y="1474676"/>
            <a:ext cx="1644630" cy="925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12700" indent="0" algn="ctr">
              <a:buClr>
                <a:schemeClr val="accent1"/>
              </a:buClr>
              <a:buFont typeface="Wingdings" charset="2"/>
              <a:buNone/>
              <a:defRPr sz="800" baseline="0">
                <a:solidFill>
                  <a:schemeClr val="accent6"/>
                </a:solidFill>
              </a:defRPr>
            </a:lvl1pPr>
          </a:lstStyle>
          <a:p>
            <a:pPr marL="177800" marR="0" lvl="0" indent="-1651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tabLst/>
              <a:defRPr/>
            </a:pPr>
            <a:r>
              <a:rPr lang="de-DE" dirty="0" smtClean="0"/>
              <a:t>     Add </a:t>
            </a:r>
            <a:r>
              <a:rPr lang="de-DE" dirty="0" err="1" smtClean="0"/>
              <a:t>image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drag</a:t>
            </a:r>
            <a:r>
              <a:rPr lang="de-DE" dirty="0" smtClean="0"/>
              <a:t> &amp; </a:t>
            </a:r>
            <a:r>
              <a:rPr lang="de-DE" dirty="0" err="1" smtClean="0"/>
              <a:t>drop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click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gray</a:t>
            </a:r>
            <a:r>
              <a:rPr lang="de-DE" dirty="0" smtClean="0"/>
              <a:t> box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select</a:t>
            </a:r>
            <a:r>
              <a:rPr lang="de-DE" dirty="0" smtClean="0"/>
              <a:t> a </a:t>
            </a:r>
            <a:r>
              <a:rPr lang="de-DE" dirty="0" err="1" smtClean="0"/>
              <a:t>image</a:t>
            </a:r>
            <a:endParaRPr lang="de-DE" dirty="0" smtClean="0"/>
          </a:p>
        </p:txBody>
      </p:sp>
      <p:sp>
        <p:nvSpPr>
          <p:cNvPr id="24" name="Bildplatzhalter 12"/>
          <p:cNvSpPr>
            <a:spLocks noGrp="1"/>
          </p:cNvSpPr>
          <p:nvPr>
            <p:ph type="pic" sz="quarter" idx="16" hasCustomPrompt="1"/>
          </p:nvPr>
        </p:nvSpPr>
        <p:spPr>
          <a:xfrm>
            <a:off x="438186" y="2561815"/>
            <a:ext cx="1644630" cy="925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12700" indent="0" algn="ctr">
              <a:buClr>
                <a:schemeClr val="accent1"/>
              </a:buClr>
              <a:buFont typeface="Wingdings" charset="2"/>
              <a:buNone/>
              <a:defRPr sz="800" baseline="0">
                <a:solidFill>
                  <a:schemeClr val="accent6"/>
                </a:solidFill>
              </a:defRPr>
            </a:lvl1pPr>
          </a:lstStyle>
          <a:p>
            <a:pPr marL="177800" marR="0" lvl="0" indent="-1651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tabLst/>
              <a:defRPr/>
            </a:pPr>
            <a:r>
              <a:rPr lang="de-DE" dirty="0" smtClean="0"/>
              <a:t>     Add </a:t>
            </a:r>
            <a:r>
              <a:rPr lang="de-DE" dirty="0" err="1" smtClean="0"/>
              <a:t>image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drag</a:t>
            </a:r>
            <a:r>
              <a:rPr lang="de-DE" dirty="0" smtClean="0"/>
              <a:t> &amp; </a:t>
            </a:r>
            <a:r>
              <a:rPr lang="de-DE" dirty="0" err="1" smtClean="0"/>
              <a:t>drop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click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gray</a:t>
            </a:r>
            <a:r>
              <a:rPr lang="de-DE" dirty="0" smtClean="0"/>
              <a:t> box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select</a:t>
            </a:r>
            <a:r>
              <a:rPr lang="de-DE" dirty="0" smtClean="0"/>
              <a:t> a </a:t>
            </a:r>
            <a:r>
              <a:rPr lang="de-DE" dirty="0" err="1" smtClean="0"/>
              <a:t>image</a:t>
            </a:r>
            <a:endParaRPr lang="de-DE" dirty="0" smtClean="0"/>
          </a:p>
        </p:txBody>
      </p:sp>
      <p:sp>
        <p:nvSpPr>
          <p:cNvPr id="25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38186" y="3652748"/>
            <a:ext cx="1644630" cy="925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12700" indent="0" algn="ctr">
              <a:buClr>
                <a:schemeClr val="accent1"/>
              </a:buClr>
              <a:buFont typeface="Wingdings" charset="2"/>
              <a:buNone/>
              <a:defRPr sz="800" baseline="0">
                <a:solidFill>
                  <a:schemeClr val="accent6"/>
                </a:solidFill>
              </a:defRPr>
            </a:lvl1pPr>
          </a:lstStyle>
          <a:p>
            <a:pPr marL="177800" marR="0" lvl="0" indent="-1651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tabLst/>
              <a:defRPr/>
            </a:pPr>
            <a:r>
              <a:rPr lang="de-DE" dirty="0" smtClean="0"/>
              <a:t>     Add </a:t>
            </a:r>
            <a:r>
              <a:rPr lang="de-DE" dirty="0" err="1" smtClean="0"/>
              <a:t>image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drag</a:t>
            </a:r>
            <a:r>
              <a:rPr lang="de-DE" dirty="0" smtClean="0"/>
              <a:t> &amp; </a:t>
            </a:r>
            <a:r>
              <a:rPr lang="de-DE" dirty="0" err="1" smtClean="0"/>
              <a:t>drop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click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gray</a:t>
            </a:r>
            <a:r>
              <a:rPr lang="de-DE" dirty="0" smtClean="0"/>
              <a:t> box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select</a:t>
            </a:r>
            <a:r>
              <a:rPr lang="de-DE" dirty="0" smtClean="0"/>
              <a:t> a </a:t>
            </a:r>
            <a:r>
              <a:rPr lang="de-DE" dirty="0" err="1" smtClean="0"/>
              <a:t>image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3685426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orient="horz" pos="91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line + text + footer + draft no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91"/>
            <a:ext cx="9144000" cy="5143500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7101768" y="4723675"/>
            <a:ext cx="1697567" cy="295277"/>
          </a:xfrm>
          <a:prstGeom prst="rect">
            <a:avLst/>
          </a:prstGeom>
        </p:spPr>
        <p:txBody>
          <a:bodyPr vert="horz" lIns="91440" tIns="45720" rIns="91440" bIns="5400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DEEB748-9ECA-0045-A0B7-CAB4A7055F7F}" type="slidenum">
              <a:rPr lang="en-US" sz="600" b="1" smtClean="0">
                <a:solidFill>
                  <a:schemeClr val="accent1"/>
                </a:solidFill>
                <a:latin typeface="Verdana"/>
                <a:cs typeface="Verdana"/>
              </a:rPr>
              <a:t>‹#›</a:t>
            </a:fld>
            <a:endParaRPr lang="en-US" sz="600" b="1" dirty="0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472129" y="1397895"/>
            <a:ext cx="6236896" cy="3304280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charset="2"/>
              <a:buChar char="§"/>
              <a:defRPr/>
            </a:lvl1pPr>
            <a:lvl2pPr marL="358775" indent="-174625">
              <a:buClr>
                <a:schemeClr val="accent1"/>
              </a:buClr>
              <a:buFont typeface="Wingdings" charset="2"/>
              <a:buChar char="§"/>
              <a:defRPr/>
            </a:lvl2pPr>
            <a:lvl3pPr marL="539750" indent="-177800">
              <a:buClr>
                <a:schemeClr val="accent1"/>
              </a:buClr>
              <a:buFont typeface="Wingdings" charset="2"/>
              <a:buChar char="§"/>
              <a:defRPr/>
            </a:lvl3pPr>
            <a:lvl4pPr marL="714375" indent="-182563">
              <a:buClr>
                <a:schemeClr val="accent1"/>
              </a:buClr>
              <a:buFont typeface="Wingdings" charset="2"/>
              <a:buChar char="§"/>
              <a:defRPr/>
            </a:lvl4pPr>
            <a:lvl5pPr marL="900113" indent="-177800">
              <a:buClr>
                <a:schemeClr val="accent1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GB" noProof="0" dirty="0" smtClean="0"/>
              <a:t>Edit text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023176" y="4778188"/>
            <a:ext cx="7318106" cy="2056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"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noProof="0" dirty="0" smtClean="0">
                <a:solidFill>
                  <a:schemeClr val="accent4"/>
                </a:solidFill>
                <a:latin typeface="+mn-lt"/>
                <a:cs typeface="Verdana"/>
              </a:rPr>
              <a:t>Country | Name Surname | Presentation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287156"/>
            <a:ext cx="8283049" cy="153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431800" y="440837"/>
            <a:ext cx="8283050" cy="747302"/>
          </a:xfrm>
          <a:prstGeom prst="rect">
            <a:avLst/>
          </a:prstGeom>
        </p:spPr>
        <p:txBody>
          <a:bodyPr lIns="0" r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+mn-lt"/>
                <a:ea typeface="A1 Einfach Fett" charset="0"/>
                <a:cs typeface="A1 Einfach Fett" charset="0"/>
              </a:defRPr>
            </a:lvl1pPr>
          </a:lstStyle>
          <a:p>
            <a:pPr marL="3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noProof="0" dirty="0" smtClean="0">
                <a:solidFill>
                  <a:schemeClr val="accent1"/>
                </a:solidFill>
              </a:rPr>
              <a:t>Key message of the slide</a:t>
            </a:r>
            <a:br>
              <a:rPr lang="en-GB" sz="2000" noProof="0" dirty="0" smtClean="0">
                <a:solidFill>
                  <a:schemeClr val="accent1"/>
                </a:solidFill>
              </a:rPr>
            </a:br>
            <a:endParaRPr lang="en-GB" noProof="0" dirty="0"/>
          </a:p>
        </p:txBody>
      </p:sp>
      <p:sp>
        <p:nvSpPr>
          <p:cNvPr id="23" name="Bildplatzhalter 12"/>
          <p:cNvSpPr>
            <a:spLocks noGrp="1"/>
          </p:cNvSpPr>
          <p:nvPr>
            <p:ph type="pic" sz="quarter" idx="15" hasCustomPrompt="1"/>
          </p:nvPr>
        </p:nvSpPr>
        <p:spPr>
          <a:xfrm>
            <a:off x="438186" y="1474676"/>
            <a:ext cx="1644630" cy="925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12700" indent="0" algn="ctr">
              <a:buClr>
                <a:schemeClr val="accent1"/>
              </a:buClr>
              <a:buFont typeface="Wingdings" charset="2"/>
              <a:buNone/>
              <a:defRPr sz="800" baseline="0">
                <a:solidFill>
                  <a:schemeClr val="accent6"/>
                </a:solidFill>
              </a:defRPr>
            </a:lvl1pPr>
          </a:lstStyle>
          <a:p>
            <a:pPr marL="177800" marR="0" lvl="0" indent="-1651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tabLst/>
              <a:defRPr/>
            </a:pPr>
            <a:r>
              <a:rPr lang="de-DE" dirty="0" smtClean="0"/>
              <a:t>     Add </a:t>
            </a:r>
            <a:r>
              <a:rPr lang="de-DE" dirty="0" err="1" smtClean="0"/>
              <a:t>image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drag</a:t>
            </a:r>
            <a:r>
              <a:rPr lang="de-DE" dirty="0" smtClean="0"/>
              <a:t> &amp; </a:t>
            </a:r>
            <a:r>
              <a:rPr lang="de-DE" dirty="0" err="1" smtClean="0"/>
              <a:t>drop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click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gray</a:t>
            </a:r>
            <a:r>
              <a:rPr lang="de-DE" dirty="0" smtClean="0"/>
              <a:t> box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select</a:t>
            </a:r>
            <a:r>
              <a:rPr lang="de-DE" dirty="0" smtClean="0"/>
              <a:t> a </a:t>
            </a:r>
            <a:r>
              <a:rPr lang="de-DE" dirty="0" err="1" smtClean="0"/>
              <a:t>image</a:t>
            </a:r>
            <a:endParaRPr lang="de-DE" dirty="0" smtClean="0"/>
          </a:p>
        </p:txBody>
      </p:sp>
      <p:sp>
        <p:nvSpPr>
          <p:cNvPr id="24" name="Bildplatzhalter 12"/>
          <p:cNvSpPr>
            <a:spLocks noGrp="1"/>
          </p:cNvSpPr>
          <p:nvPr>
            <p:ph type="pic" sz="quarter" idx="16" hasCustomPrompt="1"/>
          </p:nvPr>
        </p:nvSpPr>
        <p:spPr>
          <a:xfrm>
            <a:off x="438186" y="2561815"/>
            <a:ext cx="1644630" cy="925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12700" indent="0" algn="ctr">
              <a:buClr>
                <a:schemeClr val="accent1"/>
              </a:buClr>
              <a:buFont typeface="Wingdings" charset="2"/>
              <a:buNone/>
              <a:defRPr sz="800" baseline="0">
                <a:solidFill>
                  <a:schemeClr val="accent6"/>
                </a:solidFill>
              </a:defRPr>
            </a:lvl1pPr>
          </a:lstStyle>
          <a:p>
            <a:pPr marL="177800" marR="0" lvl="0" indent="-1651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tabLst/>
              <a:defRPr/>
            </a:pPr>
            <a:r>
              <a:rPr lang="de-DE" dirty="0" smtClean="0"/>
              <a:t>     Add </a:t>
            </a:r>
            <a:r>
              <a:rPr lang="de-DE" dirty="0" err="1" smtClean="0"/>
              <a:t>image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drag</a:t>
            </a:r>
            <a:r>
              <a:rPr lang="de-DE" dirty="0" smtClean="0"/>
              <a:t> &amp; </a:t>
            </a:r>
            <a:r>
              <a:rPr lang="de-DE" dirty="0" err="1" smtClean="0"/>
              <a:t>drop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click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gray</a:t>
            </a:r>
            <a:r>
              <a:rPr lang="de-DE" dirty="0" smtClean="0"/>
              <a:t> box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select</a:t>
            </a:r>
            <a:r>
              <a:rPr lang="de-DE" dirty="0" smtClean="0"/>
              <a:t> a </a:t>
            </a:r>
            <a:r>
              <a:rPr lang="de-DE" dirty="0" err="1" smtClean="0"/>
              <a:t>image</a:t>
            </a:r>
            <a:endParaRPr lang="de-DE" dirty="0" smtClean="0"/>
          </a:p>
        </p:txBody>
      </p:sp>
      <p:sp>
        <p:nvSpPr>
          <p:cNvPr id="25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38186" y="3652748"/>
            <a:ext cx="1644630" cy="925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12700" indent="0" algn="ctr">
              <a:buClr>
                <a:schemeClr val="accent1"/>
              </a:buClr>
              <a:buFont typeface="Wingdings" charset="2"/>
              <a:buNone/>
              <a:defRPr sz="800" baseline="0">
                <a:solidFill>
                  <a:schemeClr val="accent6"/>
                </a:solidFill>
              </a:defRPr>
            </a:lvl1pPr>
          </a:lstStyle>
          <a:p>
            <a:pPr marL="177800" marR="0" lvl="0" indent="-1651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tabLst/>
              <a:defRPr/>
            </a:pPr>
            <a:r>
              <a:rPr lang="de-DE" dirty="0" smtClean="0"/>
              <a:t>     Add </a:t>
            </a:r>
            <a:r>
              <a:rPr lang="de-DE" dirty="0" err="1" smtClean="0"/>
              <a:t>image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drag</a:t>
            </a:r>
            <a:r>
              <a:rPr lang="de-DE" dirty="0" smtClean="0"/>
              <a:t> &amp; </a:t>
            </a:r>
            <a:r>
              <a:rPr lang="de-DE" dirty="0" err="1" smtClean="0"/>
              <a:t>drop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click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gray</a:t>
            </a:r>
            <a:r>
              <a:rPr lang="de-DE" dirty="0" smtClean="0"/>
              <a:t> box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select</a:t>
            </a:r>
            <a:r>
              <a:rPr lang="de-DE" dirty="0" smtClean="0"/>
              <a:t> a </a:t>
            </a:r>
            <a:r>
              <a:rPr lang="de-DE" dirty="0" err="1" smtClean="0"/>
              <a:t>image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785195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orient="horz" pos="91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line + text + footer + draft no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91"/>
            <a:ext cx="9144000" cy="5143500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7101768" y="4723675"/>
            <a:ext cx="1697567" cy="295277"/>
          </a:xfrm>
          <a:prstGeom prst="rect">
            <a:avLst/>
          </a:prstGeom>
        </p:spPr>
        <p:txBody>
          <a:bodyPr vert="horz" lIns="91440" tIns="45720" rIns="91440" bIns="5400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DEEB748-9ECA-0045-A0B7-CAB4A7055F7F}" type="slidenum">
              <a:rPr lang="en-US" sz="600" b="1" smtClean="0">
                <a:solidFill>
                  <a:schemeClr val="accent1"/>
                </a:solidFill>
                <a:latin typeface="Verdana"/>
                <a:cs typeface="Verdana"/>
              </a:rPr>
              <a:t>‹#›</a:t>
            </a:fld>
            <a:endParaRPr lang="en-US" sz="600" b="1" dirty="0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38185" y="3258448"/>
            <a:ext cx="2657200" cy="13450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None/>
              <a:defRPr/>
            </a:lvl1pPr>
            <a:lvl2pPr marL="358775" indent="-174625">
              <a:buClr>
                <a:schemeClr val="accent1"/>
              </a:buClr>
              <a:buFont typeface="Wingdings" charset="2"/>
              <a:buChar char="§"/>
              <a:defRPr/>
            </a:lvl2pPr>
            <a:lvl3pPr marL="539750" indent="-177800">
              <a:buClr>
                <a:schemeClr val="accent1"/>
              </a:buClr>
              <a:buFont typeface="Wingdings" charset="2"/>
              <a:buChar char="§"/>
              <a:defRPr/>
            </a:lvl3pPr>
            <a:lvl4pPr marL="714375" indent="-182563">
              <a:buClr>
                <a:schemeClr val="accent1"/>
              </a:buClr>
              <a:buFont typeface="Wingdings" charset="2"/>
              <a:buChar char="§"/>
              <a:defRPr/>
            </a:lvl4pPr>
            <a:lvl5pPr marL="900113" indent="-177800">
              <a:buClr>
                <a:schemeClr val="accent1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GB" noProof="0" dirty="0" smtClean="0"/>
              <a:t>Edit text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023176" y="4778188"/>
            <a:ext cx="7318106" cy="2056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"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noProof="0" dirty="0" smtClean="0">
                <a:solidFill>
                  <a:schemeClr val="accent4"/>
                </a:solidFill>
                <a:latin typeface="+mn-lt"/>
                <a:cs typeface="Verdana"/>
              </a:rPr>
              <a:t>Country | Name Surname | Presentation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287156"/>
            <a:ext cx="8283049" cy="153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431800" y="440837"/>
            <a:ext cx="8283050" cy="747302"/>
          </a:xfrm>
          <a:prstGeom prst="rect">
            <a:avLst/>
          </a:prstGeom>
        </p:spPr>
        <p:txBody>
          <a:bodyPr lIns="0" r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+mn-lt"/>
                <a:ea typeface="A1 Einfach Fett" charset="0"/>
                <a:cs typeface="A1 Einfach Fett" charset="0"/>
              </a:defRPr>
            </a:lvl1pPr>
          </a:lstStyle>
          <a:p>
            <a:pPr marL="3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noProof="0" dirty="0" smtClean="0">
                <a:solidFill>
                  <a:schemeClr val="accent1"/>
                </a:solidFill>
              </a:rPr>
              <a:t>Key message of the slide</a:t>
            </a:r>
            <a:br>
              <a:rPr lang="en-GB" sz="2000" noProof="0" dirty="0" smtClean="0">
                <a:solidFill>
                  <a:schemeClr val="accent1"/>
                </a:solidFill>
              </a:rPr>
            </a:br>
            <a:endParaRPr lang="en-GB" noProof="0" dirty="0"/>
          </a:p>
        </p:txBody>
      </p:sp>
      <p:sp>
        <p:nvSpPr>
          <p:cNvPr id="23" name="Bildplatzhalter 12"/>
          <p:cNvSpPr>
            <a:spLocks noGrp="1"/>
          </p:cNvSpPr>
          <p:nvPr>
            <p:ph type="pic" sz="quarter" idx="15" hasCustomPrompt="1"/>
          </p:nvPr>
        </p:nvSpPr>
        <p:spPr>
          <a:xfrm>
            <a:off x="438185" y="1753422"/>
            <a:ext cx="2410111" cy="1354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12700" indent="0" algn="ctr">
              <a:buClr>
                <a:schemeClr val="accent1"/>
              </a:buClr>
              <a:buFont typeface="Wingdings" charset="2"/>
              <a:buNone/>
              <a:defRPr sz="800" baseline="0">
                <a:solidFill>
                  <a:schemeClr val="accent6"/>
                </a:solidFill>
              </a:defRPr>
            </a:lvl1pPr>
          </a:lstStyle>
          <a:p>
            <a:pPr marL="177800" marR="0" lvl="0" indent="-1651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tabLst/>
              <a:defRPr/>
            </a:pPr>
            <a:r>
              <a:rPr lang="de-DE" dirty="0" smtClean="0"/>
              <a:t>     Add </a:t>
            </a:r>
            <a:r>
              <a:rPr lang="de-DE" dirty="0" err="1" smtClean="0"/>
              <a:t>image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drag</a:t>
            </a:r>
            <a:r>
              <a:rPr lang="de-DE" dirty="0" smtClean="0"/>
              <a:t> &amp; </a:t>
            </a:r>
            <a:r>
              <a:rPr lang="de-DE" dirty="0" err="1" smtClean="0"/>
              <a:t>drop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click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gray</a:t>
            </a:r>
            <a:r>
              <a:rPr lang="de-DE" dirty="0" smtClean="0"/>
              <a:t> box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select</a:t>
            </a:r>
            <a:r>
              <a:rPr lang="de-DE" dirty="0" smtClean="0"/>
              <a:t> a </a:t>
            </a:r>
            <a:r>
              <a:rPr lang="de-DE" dirty="0" err="1" smtClean="0"/>
              <a:t>image</a:t>
            </a:r>
            <a:endParaRPr lang="de-DE" dirty="0" smtClean="0"/>
          </a:p>
        </p:txBody>
      </p:sp>
      <p:sp>
        <p:nvSpPr>
          <p:cNvPr id="20" name="Bildplatzhalter 12"/>
          <p:cNvSpPr>
            <a:spLocks noGrp="1"/>
          </p:cNvSpPr>
          <p:nvPr>
            <p:ph type="pic" sz="quarter" idx="16" hasCustomPrompt="1"/>
          </p:nvPr>
        </p:nvSpPr>
        <p:spPr>
          <a:xfrm>
            <a:off x="3244803" y="1753422"/>
            <a:ext cx="2410111" cy="1354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12700" indent="0" algn="ctr">
              <a:buClr>
                <a:schemeClr val="accent1"/>
              </a:buClr>
              <a:buFont typeface="Wingdings" charset="2"/>
              <a:buNone/>
              <a:defRPr sz="800" baseline="0">
                <a:solidFill>
                  <a:schemeClr val="accent6"/>
                </a:solidFill>
              </a:defRPr>
            </a:lvl1pPr>
          </a:lstStyle>
          <a:p>
            <a:pPr marL="177800" marR="0" lvl="0" indent="-1651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tabLst/>
              <a:defRPr/>
            </a:pPr>
            <a:r>
              <a:rPr lang="de-DE" dirty="0" smtClean="0"/>
              <a:t>     Add </a:t>
            </a:r>
            <a:r>
              <a:rPr lang="de-DE" dirty="0" err="1" smtClean="0"/>
              <a:t>image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drag</a:t>
            </a:r>
            <a:r>
              <a:rPr lang="de-DE" dirty="0" smtClean="0"/>
              <a:t> &amp; </a:t>
            </a:r>
            <a:r>
              <a:rPr lang="de-DE" dirty="0" err="1" smtClean="0"/>
              <a:t>drop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click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gray</a:t>
            </a:r>
            <a:r>
              <a:rPr lang="de-DE" dirty="0" smtClean="0"/>
              <a:t> box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select</a:t>
            </a:r>
            <a:r>
              <a:rPr lang="de-DE" dirty="0" smtClean="0"/>
              <a:t> a </a:t>
            </a:r>
            <a:r>
              <a:rPr lang="de-DE" dirty="0" err="1" smtClean="0"/>
              <a:t>image</a:t>
            </a:r>
            <a:endParaRPr lang="de-DE" dirty="0" smtClean="0"/>
          </a:p>
        </p:txBody>
      </p:sp>
      <p:sp>
        <p:nvSpPr>
          <p:cNvPr id="22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6048617" y="1753422"/>
            <a:ext cx="2410111" cy="1354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12700" indent="0" algn="ctr">
              <a:buClr>
                <a:schemeClr val="accent1"/>
              </a:buClr>
              <a:buFont typeface="Wingdings" charset="2"/>
              <a:buNone/>
              <a:defRPr sz="800" baseline="0">
                <a:solidFill>
                  <a:schemeClr val="accent6"/>
                </a:solidFill>
              </a:defRPr>
            </a:lvl1pPr>
          </a:lstStyle>
          <a:p>
            <a:pPr marL="177800" marR="0" lvl="0" indent="-1651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tabLst/>
              <a:defRPr/>
            </a:pPr>
            <a:r>
              <a:rPr lang="de-DE" dirty="0" smtClean="0"/>
              <a:t>     Add </a:t>
            </a:r>
            <a:r>
              <a:rPr lang="de-DE" dirty="0" err="1" smtClean="0"/>
              <a:t>image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drag</a:t>
            </a:r>
            <a:r>
              <a:rPr lang="de-DE" dirty="0" smtClean="0"/>
              <a:t> &amp; </a:t>
            </a:r>
            <a:r>
              <a:rPr lang="de-DE" dirty="0" err="1" smtClean="0"/>
              <a:t>drop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click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gray</a:t>
            </a:r>
            <a:r>
              <a:rPr lang="de-DE" dirty="0" smtClean="0"/>
              <a:t> box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select</a:t>
            </a:r>
            <a:r>
              <a:rPr lang="de-DE" dirty="0" smtClean="0"/>
              <a:t> a </a:t>
            </a:r>
            <a:r>
              <a:rPr lang="de-DE" dirty="0" err="1" smtClean="0"/>
              <a:t>image</a:t>
            </a:r>
            <a:endParaRPr lang="de-DE" dirty="0" smtClean="0"/>
          </a:p>
        </p:txBody>
      </p:sp>
      <p:sp>
        <p:nvSpPr>
          <p:cNvPr id="29" name="Textplatzhalt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233701" y="3258448"/>
            <a:ext cx="2657200" cy="13450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None/>
              <a:defRPr/>
            </a:lvl1pPr>
            <a:lvl2pPr marL="358775" indent="-174625">
              <a:buClr>
                <a:schemeClr val="accent1"/>
              </a:buClr>
              <a:buFont typeface="Wingdings" charset="2"/>
              <a:buChar char="§"/>
              <a:defRPr/>
            </a:lvl2pPr>
            <a:lvl3pPr marL="539750" indent="-177800">
              <a:buClr>
                <a:schemeClr val="accent1"/>
              </a:buClr>
              <a:buFont typeface="Wingdings" charset="2"/>
              <a:buChar char="§"/>
              <a:defRPr/>
            </a:lvl3pPr>
            <a:lvl4pPr marL="714375" indent="-182563">
              <a:buClr>
                <a:schemeClr val="accent1"/>
              </a:buClr>
              <a:buFont typeface="Wingdings" charset="2"/>
              <a:buChar char="§"/>
              <a:defRPr/>
            </a:lvl4pPr>
            <a:lvl5pPr marL="900113" indent="-177800">
              <a:buClr>
                <a:schemeClr val="accent1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GB" noProof="0" dirty="0" smtClean="0"/>
              <a:t>Edit text</a:t>
            </a:r>
          </a:p>
        </p:txBody>
      </p:sp>
      <p:sp>
        <p:nvSpPr>
          <p:cNvPr id="30" name="Textplatzhalter 8"/>
          <p:cNvSpPr>
            <a:spLocks noGrp="1"/>
          </p:cNvSpPr>
          <p:nvPr>
            <p:ph type="body" sz="quarter" idx="20" hasCustomPrompt="1"/>
          </p:nvPr>
        </p:nvSpPr>
        <p:spPr>
          <a:xfrm>
            <a:off x="6048617" y="3258448"/>
            <a:ext cx="2657200" cy="13450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None/>
              <a:defRPr/>
            </a:lvl1pPr>
            <a:lvl2pPr marL="358775" indent="-174625">
              <a:buClr>
                <a:schemeClr val="accent1"/>
              </a:buClr>
              <a:buFont typeface="Wingdings" charset="2"/>
              <a:buChar char="§"/>
              <a:defRPr/>
            </a:lvl2pPr>
            <a:lvl3pPr marL="539750" indent="-177800">
              <a:buClr>
                <a:schemeClr val="accent1"/>
              </a:buClr>
              <a:buFont typeface="Wingdings" charset="2"/>
              <a:buChar char="§"/>
              <a:defRPr/>
            </a:lvl3pPr>
            <a:lvl4pPr marL="714375" indent="-182563">
              <a:buClr>
                <a:schemeClr val="accent1"/>
              </a:buClr>
              <a:buFont typeface="Wingdings" charset="2"/>
              <a:buChar char="§"/>
              <a:defRPr/>
            </a:lvl4pPr>
            <a:lvl5pPr marL="900113" indent="-177800">
              <a:buClr>
                <a:schemeClr val="accent1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GB" noProof="0" dirty="0" smtClean="0"/>
              <a:t>Edit text</a:t>
            </a:r>
          </a:p>
        </p:txBody>
      </p:sp>
    </p:spTree>
    <p:extLst>
      <p:ext uri="{BB962C8B-B14F-4D97-AF65-F5344CB8AC3E}">
        <p14:creationId xmlns:p14="http://schemas.microsoft.com/office/powerpoint/2010/main" val="38517780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orient="horz" pos="91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411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igit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297871" y="1949498"/>
            <a:ext cx="8416978" cy="1053033"/>
          </a:xfrm>
          <a:prstGeom prst="rect">
            <a:avLst/>
          </a:prstGeom>
        </p:spPr>
        <p:txBody>
          <a:bodyPr lIns="90000"/>
          <a:lstStyle>
            <a:lvl1pPr marL="3600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baseline="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Placeholder</a:t>
            </a:r>
            <a:br>
              <a:rPr lang="en-GB" dirty="0" smtClean="0"/>
            </a:br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97408" y="3002531"/>
            <a:ext cx="8417441" cy="153681"/>
          </a:xfrm>
          <a:prstGeom prst="rect">
            <a:avLst/>
          </a:prstGeom>
        </p:spPr>
        <p:txBody>
          <a:bodyPr tIns="0" bIns="0"/>
          <a:lstStyle>
            <a:lvl1pPr marL="36000" indent="0">
              <a:buNone/>
              <a:defRPr sz="800" baseline="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TT month YYYY, Name and Surname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4085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ndsca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97408" y="3002531"/>
            <a:ext cx="8417441" cy="153681"/>
          </a:xfrm>
          <a:prstGeom prst="rect">
            <a:avLst/>
          </a:prstGeom>
        </p:spPr>
        <p:txBody>
          <a:bodyPr tIns="0" bIns="0"/>
          <a:lstStyle>
            <a:lvl1pPr marL="36000" indent="0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TT month JJJJ, Name and Surname</a:t>
            </a:r>
            <a:endParaRPr lang="en-GB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297872" y="1949497"/>
            <a:ext cx="8416978" cy="1053033"/>
          </a:xfrm>
          <a:prstGeom prst="rect">
            <a:avLst/>
          </a:prstGeom>
        </p:spPr>
        <p:txBody>
          <a:bodyPr lIns="90000"/>
          <a:lstStyle>
            <a:lvl1pPr marL="3600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Placeholder</a:t>
            </a:r>
            <a:br>
              <a:rPr lang="en-GB" dirty="0" smtClean="0"/>
            </a:br>
            <a:r>
              <a:rPr lang="en-GB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3681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a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297872" y="1949498"/>
            <a:ext cx="8416978" cy="1053033"/>
          </a:xfrm>
          <a:prstGeom prst="rect">
            <a:avLst/>
          </a:prstGeom>
        </p:spPr>
        <p:txBody>
          <a:bodyPr lIns="90000"/>
          <a:lstStyle>
            <a:lvl1pPr marL="3600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baseline="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Placeholder</a:t>
            </a:r>
            <a:br>
              <a:rPr lang="en-GB" dirty="0" smtClean="0"/>
            </a:br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97408" y="3002531"/>
            <a:ext cx="8417441" cy="153681"/>
          </a:xfrm>
          <a:prstGeom prst="rect">
            <a:avLst/>
          </a:prstGeom>
        </p:spPr>
        <p:txBody>
          <a:bodyPr tIns="0" bIns="0"/>
          <a:lstStyle>
            <a:lvl1pPr marL="36000" indent="0">
              <a:buNone/>
              <a:defRPr sz="800" baseline="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TT month JJJJ, Name and Surname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9045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Tea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297872" y="1949498"/>
            <a:ext cx="8416978" cy="1053033"/>
          </a:xfrm>
          <a:prstGeom prst="rect">
            <a:avLst/>
          </a:prstGeom>
        </p:spPr>
        <p:txBody>
          <a:bodyPr lIns="90000"/>
          <a:lstStyle>
            <a:lvl1pPr marL="3600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baseline="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Placeholder</a:t>
            </a:r>
            <a:br>
              <a:rPr lang="en-GB" dirty="0" smtClean="0"/>
            </a:br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97408" y="3002531"/>
            <a:ext cx="8417441" cy="153681"/>
          </a:xfrm>
          <a:prstGeom prst="rect">
            <a:avLst/>
          </a:prstGeom>
        </p:spPr>
        <p:txBody>
          <a:bodyPr tIns="0" bIns="0"/>
          <a:lstStyle>
            <a:lvl1pPr marL="36000" indent="0">
              <a:buNone/>
              <a:defRPr sz="800" baseline="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TT month JJJJ, Name and Surname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671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+ footer + without draft no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5"/>
            <a:ext cx="9144000" cy="5143500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7101768" y="4723675"/>
            <a:ext cx="1697567" cy="295277"/>
          </a:xfrm>
          <a:prstGeom prst="rect">
            <a:avLst/>
          </a:prstGeom>
        </p:spPr>
        <p:txBody>
          <a:bodyPr vert="horz" lIns="91440" tIns="45720" rIns="91440" bIns="5400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DEEB748-9ECA-0045-A0B7-CAB4A7055F7F}" type="slidenum">
              <a:rPr lang="en-US" sz="600" b="1" smtClean="0">
                <a:solidFill>
                  <a:schemeClr val="accent1"/>
                </a:solidFill>
                <a:latin typeface="Verdana"/>
                <a:cs typeface="Verdana"/>
              </a:rPr>
              <a:t>‹#›</a:t>
            </a:fld>
            <a:endParaRPr lang="en-US" sz="600" b="1" dirty="0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023176" y="4778188"/>
            <a:ext cx="7318106" cy="2056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"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noProof="0" dirty="0" smtClean="0">
                <a:solidFill>
                  <a:schemeClr val="accent4"/>
                </a:solidFill>
                <a:latin typeface="+mn-lt"/>
                <a:cs typeface="Verdana"/>
              </a:rPr>
              <a:t>Country | Name Surname | Presentation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287156"/>
            <a:ext cx="8283049" cy="153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31800" y="440837"/>
            <a:ext cx="8283050" cy="747302"/>
          </a:xfrm>
          <a:prstGeom prst="rect">
            <a:avLst/>
          </a:prstGeom>
        </p:spPr>
        <p:txBody>
          <a:bodyPr lIns="0" r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+mn-lt"/>
                <a:ea typeface="A1 Einfach Fett" charset="0"/>
                <a:cs typeface="A1 Einfach Fett" charset="0"/>
              </a:defRPr>
            </a:lvl1pPr>
          </a:lstStyle>
          <a:p>
            <a:pPr marL="3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noProof="0" dirty="0" smtClean="0">
                <a:solidFill>
                  <a:schemeClr val="accent1"/>
                </a:solidFill>
              </a:rPr>
              <a:t>Key message of the slide</a:t>
            </a:r>
            <a:br>
              <a:rPr lang="en-GB" sz="2000" noProof="0" dirty="0" smtClean="0">
                <a:solidFill>
                  <a:schemeClr val="accent1"/>
                </a:solidFill>
              </a:rPr>
            </a:br>
            <a:endParaRPr lang="en-GB" noProof="0" dirty="0"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396031"/>
            <a:ext cx="8283049" cy="3092206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charset="2"/>
              <a:buChar char="§"/>
              <a:defRPr/>
            </a:lvl1pPr>
            <a:lvl2pPr marL="358775" indent="-174625">
              <a:buClr>
                <a:schemeClr val="accent1"/>
              </a:buClr>
              <a:buFont typeface="Wingdings" charset="2"/>
              <a:buChar char="§"/>
              <a:defRPr/>
            </a:lvl2pPr>
            <a:lvl3pPr marL="539750" indent="-177800">
              <a:buClr>
                <a:schemeClr val="accent1"/>
              </a:buClr>
              <a:buFont typeface="Wingdings" charset="2"/>
              <a:buChar char="§"/>
              <a:defRPr/>
            </a:lvl3pPr>
            <a:lvl4pPr marL="714375" indent="-182563">
              <a:buClr>
                <a:schemeClr val="accent1"/>
              </a:buClr>
              <a:buFont typeface="Wingdings" charset="2"/>
              <a:buChar char="§"/>
              <a:defRPr/>
            </a:lvl4pPr>
            <a:lvl5pPr marL="900113" indent="-177800">
              <a:buClr>
                <a:schemeClr val="accent1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GB" noProof="0" dirty="0" smtClean="0"/>
              <a:t>Edit text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orient="horz" pos="3094" userDrawn="1">
          <p15:clr>
            <a:srgbClr val="FBAE40"/>
          </p15:clr>
        </p15:guide>
        <p15:guide id="3" pos="27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297872" y="2431125"/>
            <a:ext cx="8416978" cy="1053033"/>
          </a:xfrm>
          <a:prstGeom prst="rect">
            <a:avLst/>
          </a:prstGeom>
        </p:spPr>
        <p:txBody>
          <a:bodyPr lIns="90000"/>
          <a:lstStyle>
            <a:lvl1pPr marL="3600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baseline="0">
                <a:solidFill>
                  <a:schemeClr val="accent2"/>
                </a:solidFill>
              </a:defRPr>
            </a:lvl1pPr>
          </a:lstStyle>
          <a:p>
            <a:r>
              <a:rPr lang="en-GB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935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igit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297872" y="1398067"/>
            <a:ext cx="8416978" cy="1053033"/>
          </a:xfrm>
          <a:prstGeom prst="rect">
            <a:avLst/>
          </a:prstGeom>
        </p:spPr>
        <p:txBody>
          <a:bodyPr lIns="90000"/>
          <a:lstStyle>
            <a:lvl1pPr marL="3600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baseline="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Placeholder</a:t>
            </a:r>
            <a:br>
              <a:rPr lang="en-GB" dirty="0" smtClean="0"/>
            </a:br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97408" y="2451100"/>
            <a:ext cx="8417441" cy="153681"/>
          </a:xfrm>
          <a:prstGeom prst="rect">
            <a:avLst/>
          </a:prstGeom>
        </p:spPr>
        <p:txBody>
          <a:bodyPr tIns="0" bIns="0"/>
          <a:lstStyle>
            <a:lvl1pPr marL="36000" indent="0">
              <a:buNone/>
              <a:defRPr sz="800" baseline="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TT month JJJJ, Name and </a:t>
            </a:r>
            <a:r>
              <a:rPr lang="en-GB" dirty="0" err="1" smtClean="0"/>
              <a:t>Surename</a:t>
            </a:r>
            <a:endParaRPr lang="en-GB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ndsca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297872" y="1398067"/>
            <a:ext cx="8416978" cy="1053033"/>
          </a:xfrm>
          <a:prstGeom prst="rect">
            <a:avLst/>
          </a:prstGeom>
        </p:spPr>
        <p:txBody>
          <a:bodyPr lIns="90000"/>
          <a:lstStyle>
            <a:lvl1pPr marL="3600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baseline="0">
                <a:solidFill>
                  <a:schemeClr val="accent2"/>
                </a:solidFill>
              </a:defRPr>
            </a:lvl1pPr>
          </a:lstStyle>
          <a:p>
            <a:r>
              <a:rPr lang="en-GB" dirty="0" smtClean="0"/>
              <a:t>Placeholder</a:t>
            </a:r>
            <a:br>
              <a:rPr lang="en-GB" dirty="0" smtClean="0"/>
            </a:br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97408" y="2451100"/>
            <a:ext cx="8417441" cy="153681"/>
          </a:xfrm>
          <a:prstGeom prst="rect">
            <a:avLst/>
          </a:prstGeom>
        </p:spPr>
        <p:txBody>
          <a:bodyPr tIns="0" bIns="0"/>
          <a:lstStyle>
            <a:lvl1pPr marL="36000" indent="0">
              <a:buNone/>
              <a:defRPr sz="800" baseline="0">
                <a:solidFill>
                  <a:schemeClr val="accent2"/>
                </a:solidFill>
              </a:defRPr>
            </a:lvl1pPr>
          </a:lstStyle>
          <a:p>
            <a:r>
              <a:rPr lang="en-GB" dirty="0" smtClean="0"/>
              <a:t>TT month JJJJ, Name and </a:t>
            </a:r>
            <a:r>
              <a:rPr lang="en-GB" dirty="0" err="1" smtClean="0"/>
              <a:t>Surename</a:t>
            </a:r>
            <a:endParaRPr lang="en-GB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om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297872" y="1398067"/>
            <a:ext cx="8416978" cy="1053033"/>
          </a:xfrm>
          <a:prstGeom prst="rect">
            <a:avLst/>
          </a:prstGeom>
        </p:spPr>
        <p:txBody>
          <a:bodyPr lIns="90000"/>
          <a:lstStyle>
            <a:lvl1pPr marL="3600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baseline="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Placeholder</a:t>
            </a:r>
            <a:br>
              <a:rPr lang="en-GB" dirty="0" smtClean="0"/>
            </a:br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97408" y="2451100"/>
            <a:ext cx="8417441" cy="153681"/>
          </a:xfrm>
          <a:prstGeom prst="rect">
            <a:avLst/>
          </a:prstGeom>
        </p:spPr>
        <p:txBody>
          <a:bodyPr tIns="0" bIns="0"/>
          <a:lstStyle>
            <a:lvl1pPr marL="36000" indent="0">
              <a:buNone/>
              <a:defRPr sz="800" baseline="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TT month JJJJ, Name and </a:t>
            </a:r>
            <a:r>
              <a:rPr lang="en-GB" dirty="0" err="1" smtClean="0"/>
              <a:t>Surename</a:t>
            </a:r>
            <a:endParaRPr lang="en-GB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a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297872" y="1398067"/>
            <a:ext cx="8416978" cy="1053033"/>
          </a:xfrm>
          <a:prstGeom prst="rect">
            <a:avLst/>
          </a:prstGeom>
        </p:spPr>
        <p:txBody>
          <a:bodyPr lIns="90000"/>
          <a:lstStyle>
            <a:lvl1pPr marL="3600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baseline="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Placeholder</a:t>
            </a:r>
            <a:br>
              <a:rPr lang="en-GB" dirty="0" smtClean="0"/>
            </a:br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97408" y="2451100"/>
            <a:ext cx="8417441" cy="153681"/>
          </a:xfrm>
          <a:prstGeom prst="rect">
            <a:avLst/>
          </a:prstGeom>
        </p:spPr>
        <p:txBody>
          <a:bodyPr tIns="0" bIns="0"/>
          <a:lstStyle>
            <a:lvl1pPr marL="36000" indent="0">
              <a:buNone/>
              <a:defRPr sz="800" baseline="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TT month JJJJ, Name and </a:t>
            </a:r>
            <a:r>
              <a:rPr lang="en-GB" dirty="0" err="1" smtClean="0"/>
              <a:t>Surename</a:t>
            </a:r>
            <a:endParaRPr lang="en-GB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ag-title-landscape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297872" y="2431125"/>
            <a:ext cx="8416978" cy="1053033"/>
          </a:xfrm>
          <a:prstGeom prst="rect">
            <a:avLst/>
          </a:prstGeom>
        </p:spPr>
        <p:txBody>
          <a:bodyPr lIns="90000"/>
          <a:lstStyle>
            <a:lvl1pPr marL="3600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baseline="0">
                <a:solidFill>
                  <a:schemeClr val="accent2"/>
                </a:solidFill>
              </a:defRPr>
            </a:lvl1pPr>
          </a:lstStyle>
          <a:p>
            <a:r>
              <a:rPr lang="en-GB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148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+ footer + draft no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91"/>
            <a:ext cx="9144000" cy="5143500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7101768" y="4723675"/>
            <a:ext cx="1697567" cy="295277"/>
          </a:xfrm>
          <a:prstGeom prst="rect">
            <a:avLst/>
          </a:prstGeom>
        </p:spPr>
        <p:txBody>
          <a:bodyPr vert="horz" lIns="91440" tIns="45720" rIns="91440" bIns="5400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DEEB748-9ECA-0045-A0B7-CAB4A7055F7F}" type="slidenum">
              <a:rPr lang="en-US" sz="600" b="1" smtClean="0">
                <a:solidFill>
                  <a:schemeClr val="accent1"/>
                </a:solidFill>
                <a:latin typeface="Verdana"/>
                <a:cs typeface="Verdana"/>
              </a:rPr>
              <a:t>‹#›</a:t>
            </a:fld>
            <a:endParaRPr lang="en-US" sz="600" b="1" dirty="0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396031"/>
            <a:ext cx="8283049" cy="3092206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charset="2"/>
              <a:buChar char="§"/>
              <a:defRPr/>
            </a:lvl1pPr>
            <a:lvl2pPr marL="358775" indent="-174625">
              <a:buClr>
                <a:schemeClr val="accent1"/>
              </a:buClr>
              <a:buFont typeface="Wingdings" charset="2"/>
              <a:buChar char="§"/>
              <a:defRPr/>
            </a:lvl2pPr>
            <a:lvl3pPr marL="539750" indent="-177800">
              <a:buClr>
                <a:schemeClr val="accent1"/>
              </a:buClr>
              <a:buFont typeface="Wingdings" charset="2"/>
              <a:buChar char="§"/>
              <a:defRPr/>
            </a:lvl3pPr>
            <a:lvl4pPr marL="714375" indent="-182563">
              <a:buClr>
                <a:schemeClr val="accent1"/>
              </a:buClr>
              <a:buFont typeface="Wingdings" charset="2"/>
              <a:buChar char="§"/>
              <a:defRPr/>
            </a:lvl4pPr>
            <a:lvl5pPr marL="900113" indent="-177800">
              <a:buClr>
                <a:schemeClr val="accent1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GB" noProof="0" dirty="0" smtClean="0"/>
              <a:t>Edit text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023176" y="4778188"/>
            <a:ext cx="7318106" cy="2056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"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noProof="0" dirty="0" smtClean="0">
                <a:solidFill>
                  <a:schemeClr val="accent4"/>
                </a:solidFill>
                <a:latin typeface="+mn-lt"/>
                <a:cs typeface="Verdana"/>
              </a:rPr>
              <a:t>Country | Name Surname | Presentation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287156"/>
            <a:ext cx="8283049" cy="153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431800" y="440837"/>
            <a:ext cx="8283050" cy="747302"/>
          </a:xfrm>
          <a:prstGeom prst="rect">
            <a:avLst/>
          </a:prstGeom>
        </p:spPr>
        <p:txBody>
          <a:bodyPr lIns="0" r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+mn-lt"/>
                <a:ea typeface="A1 Einfach Fett" charset="0"/>
                <a:cs typeface="A1 Einfach Fett" charset="0"/>
              </a:defRPr>
            </a:lvl1pPr>
          </a:lstStyle>
          <a:p>
            <a:pPr marL="3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noProof="0" dirty="0" smtClean="0">
                <a:solidFill>
                  <a:schemeClr val="accent1"/>
                </a:solidFill>
              </a:rPr>
              <a:t>Key message of the slide</a:t>
            </a:r>
            <a:br>
              <a:rPr lang="en-GB" sz="2000" noProof="0" dirty="0" smtClean="0">
                <a:solidFill>
                  <a:schemeClr val="accent1"/>
                </a:solidFill>
              </a:rPr>
            </a:b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238477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orient="horz" pos="91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+ footer + without draft no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5"/>
            <a:ext cx="9144000" cy="5143500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7101768" y="4723675"/>
            <a:ext cx="1697567" cy="295277"/>
          </a:xfrm>
          <a:prstGeom prst="rect">
            <a:avLst/>
          </a:prstGeom>
        </p:spPr>
        <p:txBody>
          <a:bodyPr vert="horz" lIns="91440" tIns="45720" rIns="91440" bIns="5400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DEEB748-9ECA-0045-A0B7-CAB4A7055F7F}" type="slidenum">
              <a:rPr lang="en-US" sz="600" b="1" smtClean="0">
                <a:solidFill>
                  <a:schemeClr val="accent1"/>
                </a:solidFill>
                <a:latin typeface="Verdana"/>
                <a:cs typeface="Verdana"/>
              </a:rPr>
              <a:t>‹#›</a:t>
            </a:fld>
            <a:endParaRPr lang="en-US" sz="600" b="1" dirty="0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023176" y="4778188"/>
            <a:ext cx="7318106" cy="2056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"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noProof="0" dirty="0" smtClean="0">
                <a:solidFill>
                  <a:schemeClr val="accent4"/>
                </a:solidFill>
                <a:latin typeface="+mn-lt"/>
                <a:cs typeface="Verdana"/>
              </a:rPr>
              <a:t>Country | Name Surname | Presentation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287156"/>
            <a:ext cx="8283049" cy="153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31800" y="440837"/>
            <a:ext cx="8283050" cy="747302"/>
          </a:xfrm>
          <a:prstGeom prst="rect">
            <a:avLst/>
          </a:prstGeom>
        </p:spPr>
        <p:txBody>
          <a:bodyPr lIns="0" r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+mn-lt"/>
                <a:ea typeface="A1 Einfach Fett" charset="0"/>
                <a:cs typeface="A1 Einfach Fett" charset="0"/>
              </a:defRPr>
            </a:lvl1pPr>
          </a:lstStyle>
          <a:p>
            <a:pPr marL="3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noProof="0" dirty="0" smtClean="0">
                <a:solidFill>
                  <a:schemeClr val="accent1"/>
                </a:solidFill>
              </a:rPr>
              <a:t>Key message of the slide</a:t>
            </a:r>
            <a:br>
              <a:rPr lang="en-GB" sz="2000" noProof="0" dirty="0" smtClean="0">
                <a:solidFill>
                  <a:schemeClr val="accent1"/>
                </a:solidFill>
              </a:rPr>
            </a:br>
            <a:endParaRPr lang="en-GB" noProof="0" dirty="0"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396031"/>
            <a:ext cx="8283049" cy="3092206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charset="2"/>
              <a:buChar char="§"/>
              <a:defRPr/>
            </a:lvl1pPr>
            <a:lvl2pPr marL="358775" indent="-174625">
              <a:buClr>
                <a:schemeClr val="accent1"/>
              </a:buClr>
              <a:buFont typeface="Wingdings" charset="2"/>
              <a:buChar char="§"/>
              <a:defRPr/>
            </a:lvl2pPr>
            <a:lvl3pPr marL="539750" indent="-177800">
              <a:buClr>
                <a:schemeClr val="accent1"/>
              </a:buClr>
              <a:buFont typeface="Wingdings" charset="2"/>
              <a:buChar char="§"/>
              <a:defRPr/>
            </a:lvl3pPr>
            <a:lvl4pPr marL="714375" indent="-182563">
              <a:buClr>
                <a:schemeClr val="accent1"/>
              </a:buClr>
              <a:buFont typeface="Wingdings" charset="2"/>
              <a:buChar char="§"/>
              <a:defRPr/>
            </a:lvl4pPr>
            <a:lvl5pPr marL="900113" indent="-177800">
              <a:buClr>
                <a:schemeClr val="accent1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GB" noProof="0" dirty="0" smtClean="0"/>
              <a:t>Edit text</a:t>
            </a:r>
          </a:p>
        </p:txBody>
      </p:sp>
    </p:spTree>
    <p:extLst>
      <p:ext uri="{BB962C8B-B14F-4D97-AF65-F5344CB8AC3E}">
        <p14:creationId xmlns:p14="http://schemas.microsoft.com/office/powerpoint/2010/main" val="12312014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orient="horz" pos="3094">
          <p15:clr>
            <a:srgbClr val="FBAE40"/>
          </p15:clr>
        </p15:guide>
        <p15:guide id="3" pos="27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208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4" r:id="rId2"/>
    <p:sldLayoutId id="2147483670" r:id="rId3"/>
    <p:sldLayoutId id="2147483671" r:id="rId4"/>
    <p:sldLayoutId id="2147483672" r:id="rId5"/>
    <p:sldLayoutId id="2147483673" r:id="rId6"/>
    <p:sldLayoutId id="2147483663" r:id="rId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110000"/>
        </a:lnSpc>
        <a:spcBef>
          <a:spcPct val="0"/>
        </a:spcBef>
        <a:buNone/>
        <a:defRPr sz="2400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177800" indent="-165100" algn="l" defTabSz="457200" rtl="0" eaLnBrk="1" latinLnBrk="0" hangingPunct="1">
        <a:lnSpc>
          <a:spcPct val="110000"/>
        </a:lnSpc>
        <a:spcBef>
          <a:spcPts val="0"/>
        </a:spcBef>
        <a:buClr>
          <a:srgbClr val="6CB004"/>
        </a:buClr>
        <a:buFont typeface="Wingdings" charset="2"/>
        <a:buChar char="§"/>
        <a:defRPr sz="1200" kern="1200">
          <a:solidFill>
            <a:schemeClr val="tx1"/>
          </a:solidFill>
          <a:latin typeface="Verdana"/>
          <a:ea typeface="+mn-ea"/>
          <a:cs typeface="Verdana"/>
        </a:defRPr>
      </a:lvl1pPr>
      <a:lvl2pPr marL="358775" indent="-174625" algn="l" defTabSz="457200" rtl="0" eaLnBrk="1" latinLnBrk="0" hangingPunct="1">
        <a:lnSpc>
          <a:spcPct val="110000"/>
        </a:lnSpc>
        <a:spcBef>
          <a:spcPts val="0"/>
        </a:spcBef>
        <a:buClr>
          <a:srgbClr val="6CB004"/>
        </a:buClr>
        <a:buFont typeface="Wingdings" charset="2"/>
        <a:buChar char="§"/>
        <a:defRPr sz="1200" kern="1200">
          <a:solidFill>
            <a:schemeClr val="tx1"/>
          </a:solidFill>
          <a:latin typeface="Verdana"/>
          <a:ea typeface="+mn-ea"/>
          <a:cs typeface="Verdana"/>
        </a:defRPr>
      </a:lvl2pPr>
      <a:lvl3pPr marL="539750" indent="-177800" algn="l" defTabSz="457200" rtl="0" eaLnBrk="1" latinLnBrk="0" hangingPunct="1">
        <a:lnSpc>
          <a:spcPct val="110000"/>
        </a:lnSpc>
        <a:spcBef>
          <a:spcPts val="0"/>
        </a:spcBef>
        <a:buClr>
          <a:srgbClr val="6CB004"/>
        </a:buClr>
        <a:buFont typeface="Wingdings" charset="2"/>
        <a:buChar char="§"/>
        <a:tabLst/>
        <a:defRPr sz="1200" kern="1200">
          <a:solidFill>
            <a:schemeClr val="tx1"/>
          </a:solidFill>
          <a:latin typeface="Verdana"/>
          <a:ea typeface="+mn-ea"/>
          <a:cs typeface="Verdana"/>
        </a:defRPr>
      </a:lvl3pPr>
      <a:lvl4pPr marL="714375" indent="-182563" algn="l" defTabSz="457200" rtl="0" eaLnBrk="1" latinLnBrk="0" hangingPunct="1">
        <a:lnSpc>
          <a:spcPct val="110000"/>
        </a:lnSpc>
        <a:spcBef>
          <a:spcPts val="0"/>
        </a:spcBef>
        <a:buClr>
          <a:srgbClr val="6CB004"/>
        </a:buClr>
        <a:buFont typeface="Wingdings" charset="2"/>
        <a:buChar char="§"/>
        <a:defRPr sz="1200" kern="1200">
          <a:solidFill>
            <a:schemeClr val="tx1"/>
          </a:solidFill>
          <a:latin typeface="Verdana"/>
          <a:ea typeface="+mn-ea"/>
          <a:cs typeface="Verdana"/>
        </a:defRPr>
      </a:lvl4pPr>
      <a:lvl5pPr marL="900113" indent="-177800" algn="l" defTabSz="457200" rtl="0" eaLnBrk="1" latinLnBrk="0" hangingPunct="1">
        <a:lnSpc>
          <a:spcPct val="110000"/>
        </a:lnSpc>
        <a:spcBef>
          <a:spcPts val="0"/>
        </a:spcBef>
        <a:buClr>
          <a:srgbClr val="6CB004"/>
        </a:buClr>
        <a:buFont typeface="Wingdings" charset="2"/>
        <a:buChar char="§"/>
        <a:tabLst/>
        <a:defRPr sz="12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07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110000"/>
        </a:lnSpc>
        <a:spcBef>
          <a:spcPct val="0"/>
        </a:spcBef>
        <a:buNone/>
        <a:defRPr sz="2400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177800" indent="-165100" algn="l" defTabSz="457200" rtl="0" eaLnBrk="1" latinLnBrk="0" hangingPunct="1">
        <a:lnSpc>
          <a:spcPct val="110000"/>
        </a:lnSpc>
        <a:spcBef>
          <a:spcPts val="0"/>
        </a:spcBef>
        <a:buClr>
          <a:srgbClr val="6CB004"/>
        </a:buClr>
        <a:buFont typeface="Wingdings" charset="2"/>
        <a:buChar char="§"/>
        <a:defRPr sz="1200" kern="1200">
          <a:solidFill>
            <a:schemeClr val="tx1"/>
          </a:solidFill>
          <a:latin typeface="Verdana"/>
          <a:ea typeface="+mn-ea"/>
          <a:cs typeface="Verdana"/>
        </a:defRPr>
      </a:lvl1pPr>
      <a:lvl2pPr marL="358775" indent="-174625" algn="l" defTabSz="457200" rtl="0" eaLnBrk="1" latinLnBrk="0" hangingPunct="1">
        <a:lnSpc>
          <a:spcPct val="110000"/>
        </a:lnSpc>
        <a:spcBef>
          <a:spcPts val="0"/>
        </a:spcBef>
        <a:buClr>
          <a:srgbClr val="6CB004"/>
        </a:buClr>
        <a:buFont typeface="Wingdings" charset="2"/>
        <a:buChar char="§"/>
        <a:defRPr sz="1200" kern="1200">
          <a:solidFill>
            <a:schemeClr val="tx1"/>
          </a:solidFill>
          <a:latin typeface="Verdana"/>
          <a:ea typeface="+mn-ea"/>
          <a:cs typeface="Verdana"/>
        </a:defRPr>
      </a:lvl2pPr>
      <a:lvl3pPr marL="539750" indent="-177800" algn="l" defTabSz="457200" rtl="0" eaLnBrk="1" latinLnBrk="0" hangingPunct="1">
        <a:lnSpc>
          <a:spcPct val="110000"/>
        </a:lnSpc>
        <a:spcBef>
          <a:spcPts val="0"/>
        </a:spcBef>
        <a:buClr>
          <a:srgbClr val="6CB004"/>
        </a:buClr>
        <a:buFont typeface="Wingdings" charset="2"/>
        <a:buChar char="§"/>
        <a:tabLst/>
        <a:defRPr sz="1200" kern="1200">
          <a:solidFill>
            <a:schemeClr val="tx1"/>
          </a:solidFill>
          <a:latin typeface="Verdana"/>
          <a:ea typeface="+mn-ea"/>
          <a:cs typeface="Verdana"/>
        </a:defRPr>
      </a:lvl3pPr>
      <a:lvl4pPr marL="714375" indent="-182563" algn="l" defTabSz="457200" rtl="0" eaLnBrk="1" latinLnBrk="0" hangingPunct="1">
        <a:lnSpc>
          <a:spcPct val="110000"/>
        </a:lnSpc>
        <a:spcBef>
          <a:spcPts val="0"/>
        </a:spcBef>
        <a:buClr>
          <a:srgbClr val="6CB004"/>
        </a:buClr>
        <a:buFont typeface="Wingdings" charset="2"/>
        <a:buChar char="§"/>
        <a:defRPr sz="1200" kern="1200">
          <a:solidFill>
            <a:schemeClr val="tx1"/>
          </a:solidFill>
          <a:latin typeface="Verdana"/>
          <a:ea typeface="+mn-ea"/>
          <a:cs typeface="Verdana"/>
        </a:defRPr>
      </a:lvl4pPr>
      <a:lvl5pPr marL="900113" indent="-177800" algn="l" defTabSz="457200" rtl="0" eaLnBrk="1" latinLnBrk="0" hangingPunct="1">
        <a:lnSpc>
          <a:spcPct val="110000"/>
        </a:lnSpc>
        <a:spcBef>
          <a:spcPts val="0"/>
        </a:spcBef>
        <a:buClr>
          <a:srgbClr val="6CB004"/>
        </a:buClr>
        <a:buFont typeface="Wingdings" charset="2"/>
        <a:buChar char="§"/>
        <a:tabLst/>
        <a:defRPr sz="12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Database</a:t>
            </a:r>
            <a:r>
              <a:rPr lang="hr-HR" dirty="0" smtClean="0"/>
              <a:t> bare metal i autonomni data </a:t>
            </a:r>
            <a:r>
              <a:rPr lang="hr-HR" dirty="0" err="1" smtClean="0"/>
              <a:t>warehouse</a:t>
            </a:r>
            <a:endParaRPr lang="de-DE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r-HR" dirty="0" smtClean="0"/>
              <a:t>18.10.2018, Marko Saratlija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041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r-HR" dirty="0" err="1" smtClean="0"/>
              <a:t>Database</a:t>
            </a:r>
            <a:r>
              <a:rPr lang="hr-HR" dirty="0" smtClean="0"/>
              <a:t> bare metal i autonomni data </a:t>
            </a:r>
            <a:r>
              <a:rPr lang="hr-HR" dirty="0" err="1" smtClean="0"/>
              <a:t>warehouse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Testirali smo </a:t>
            </a:r>
            <a:r>
              <a:rPr lang="hr-HR" dirty="0" err="1" smtClean="0"/>
              <a:t>in-memory</a:t>
            </a:r>
            <a:r>
              <a:rPr lang="hr-HR" dirty="0" smtClean="0"/>
              <a:t> - </a:t>
            </a:r>
            <a:r>
              <a:rPr lang="pl-PL" dirty="0" smtClean="0"/>
              <a:t>memkompresija</a:t>
            </a:r>
            <a:endParaRPr lang="en-GB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31801" y="947345"/>
            <a:ext cx="8283049" cy="3092206"/>
          </a:xfrm>
        </p:spPr>
        <p:txBody>
          <a:bodyPr/>
          <a:lstStyle/>
          <a:p>
            <a:r>
              <a:rPr lang="en-US" dirty="0" smtClean="0"/>
              <a:t>select distinct </a:t>
            </a:r>
            <a:r>
              <a:rPr lang="en-US" dirty="0" err="1" smtClean="0"/>
              <a:t>dbdate</a:t>
            </a:r>
            <a:r>
              <a:rPr lang="en-US" dirty="0" smtClean="0"/>
              <a:t> from INMEMORY.</a:t>
            </a:r>
            <a:r>
              <a:rPr lang="hr-HR" dirty="0" smtClean="0"/>
              <a:t>TABLICA (313 840 </a:t>
            </a:r>
            <a:r>
              <a:rPr lang="hr-HR" dirty="0" err="1" smtClean="0"/>
              <a:t>rows</a:t>
            </a:r>
            <a:r>
              <a:rPr lang="hr-HR" dirty="0" smtClean="0"/>
              <a:t> </a:t>
            </a:r>
            <a:r>
              <a:rPr lang="hr-HR" dirty="0" err="1" smtClean="0"/>
              <a:t>selected</a:t>
            </a:r>
            <a:r>
              <a:rPr lang="hr-HR" dirty="0" smtClean="0"/>
              <a:t>)</a:t>
            </a:r>
          </a:p>
          <a:p>
            <a:pPr marL="184150" lvl="1" indent="0">
              <a:buNone/>
            </a:pPr>
            <a:endParaRPr lang="en-GB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1665259"/>
              </p:ext>
            </p:extLst>
          </p:nvPr>
        </p:nvGraphicFramePr>
        <p:xfrm>
          <a:off x="431801" y="1490236"/>
          <a:ext cx="8131406" cy="2852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716" y="4778188"/>
            <a:ext cx="1090566" cy="2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5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r-HR" dirty="0" err="1" smtClean="0"/>
              <a:t>Database</a:t>
            </a:r>
            <a:r>
              <a:rPr lang="hr-HR" dirty="0" smtClean="0"/>
              <a:t> bare metal i autonomni data </a:t>
            </a:r>
            <a:r>
              <a:rPr lang="hr-HR" dirty="0" err="1" smtClean="0"/>
              <a:t>warehouse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Testirali smo </a:t>
            </a:r>
            <a:r>
              <a:rPr lang="hr-HR" dirty="0" err="1" smtClean="0"/>
              <a:t>in-memory</a:t>
            </a:r>
            <a:endParaRPr lang="en-GB" dirty="0"/>
          </a:p>
        </p:txBody>
      </p:sp>
      <p:graphicFrame>
        <p:nvGraphicFramePr>
          <p:cNvPr id="9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3117125"/>
              </p:ext>
            </p:extLst>
          </p:nvPr>
        </p:nvGraphicFramePr>
        <p:xfrm>
          <a:off x="610381" y="922713"/>
          <a:ext cx="7993292" cy="3617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716" y="4778188"/>
            <a:ext cx="1090566" cy="2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7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r-HR" dirty="0" err="1" smtClean="0"/>
              <a:t>Database</a:t>
            </a:r>
            <a:r>
              <a:rPr lang="hr-HR" dirty="0" smtClean="0"/>
              <a:t> bare metal i autonomni data </a:t>
            </a:r>
            <a:r>
              <a:rPr lang="hr-HR" dirty="0" err="1" smtClean="0"/>
              <a:t>warehouse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Testirali smo </a:t>
            </a:r>
            <a:r>
              <a:rPr lang="hr-HR" dirty="0" err="1" smtClean="0"/>
              <a:t>in-memory</a:t>
            </a:r>
            <a:endParaRPr lang="en-GB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3039096"/>
              </p:ext>
            </p:extLst>
          </p:nvPr>
        </p:nvGraphicFramePr>
        <p:xfrm>
          <a:off x="431800" y="906087"/>
          <a:ext cx="8205123" cy="3532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716" y="4778188"/>
            <a:ext cx="1090566" cy="2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7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r-HR" dirty="0" err="1" smtClean="0"/>
              <a:t>Database</a:t>
            </a:r>
            <a:r>
              <a:rPr lang="hr-HR" dirty="0" smtClean="0"/>
              <a:t> bare metal i autonomni data </a:t>
            </a:r>
            <a:r>
              <a:rPr lang="hr-HR" dirty="0" err="1" smtClean="0"/>
              <a:t>warehouse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Testirali smo </a:t>
            </a:r>
            <a:r>
              <a:rPr lang="hr-HR" dirty="0" err="1" smtClean="0"/>
              <a:t>in-memory</a:t>
            </a:r>
            <a:endParaRPr lang="en-GB" dirty="0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7" y="1147553"/>
            <a:ext cx="7979758" cy="29521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716" y="4778188"/>
            <a:ext cx="1090566" cy="2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2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r-HR" dirty="0" err="1" smtClean="0"/>
              <a:t>Database</a:t>
            </a:r>
            <a:r>
              <a:rPr lang="hr-HR" dirty="0" smtClean="0"/>
              <a:t> bare metal i autonomni data </a:t>
            </a:r>
            <a:r>
              <a:rPr lang="hr-HR" dirty="0" err="1" smtClean="0"/>
              <a:t>warehouse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Swingbench</a:t>
            </a:r>
            <a:endParaRPr lang="en-GB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31801" y="947345"/>
            <a:ext cx="8283049" cy="3092206"/>
          </a:xfrm>
        </p:spPr>
        <p:txBody>
          <a:bodyPr/>
          <a:lstStyle/>
          <a:p>
            <a:r>
              <a:rPr lang="hr-HR" dirty="0" smtClean="0"/>
              <a:t>Stres test – 300 </a:t>
            </a:r>
            <a:r>
              <a:rPr lang="hr-HR" dirty="0" err="1" smtClean="0"/>
              <a:t>sessiona</a:t>
            </a:r>
            <a:endParaRPr lang="hr-HR" dirty="0"/>
          </a:p>
          <a:p>
            <a:pPr lvl="1"/>
            <a:endParaRPr lang="en-GB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595231"/>
              </p:ext>
            </p:extLst>
          </p:nvPr>
        </p:nvGraphicFramePr>
        <p:xfrm>
          <a:off x="573578" y="1404850"/>
          <a:ext cx="8212974" cy="3141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716" y="4778188"/>
            <a:ext cx="1090566" cy="2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6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r-HR" dirty="0" err="1" smtClean="0"/>
              <a:t>Database</a:t>
            </a:r>
            <a:r>
              <a:rPr lang="hr-HR" dirty="0" smtClean="0"/>
              <a:t> bare metal i autonomni data </a:t>
            </a:r>
            <a:r>
              <a:rPr lang="hr-HR" dirty="0" err="1" smtClean="0"/>
              <a:t>warehouse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Swingbench</a:t>
            </a:r>
            <a:endParaRPr lang="en-GB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31801" y="947345"/>
            <a:ext cx="8283049" cy="3092206"/>
          </a:xfrm>
        </p:spPr>
        <p:txBody>
          <a:bodyPr/>
          <a:lstStyle/>
          <a:p>
            <a:r>
              <a:rPr lang="hr-HR" dirty="0" smtClean="0"/>
              <a:t>Stres test – 300 </a:t>
            </a:r>
            <a:r>
              <a:rPr lang="hr-HR" dirty="0" err="1" smtClean="0"/>
              <a:t>sessiona</a:t>
            </a:r>
            <a:endParaRPr lang="hr-HR" dirty="0"/>
          </a:p>
          <a:p>
            <a:pPr lvl="1"/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012635"/>
              </p:ext>
            </p:extLst>
          </p:nvPr>
        </p:nvGraphicFramePr>
        <p:xfrm>
          <a:off x="1455846" y="1584044"/>
          <a:ext cx="6081286" cy="2603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286">
                  <a:extLst>
                    <a:ext uri="{9D8B030D-6E8A-4147-A177-3AD203B41FA5}">
                      <a16:colId xmlns:a16="http://schemas.microsoft.com/office/drawing/2014/main" val="251544364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8637559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28869215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83644507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8407823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6762223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Device</a:t>
                      </a:r>
                      <a:r>
                        <a:rPr lang="hr-HR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:</a:t>
                      </a:r>
                      <a:endParaRPr lang="hr-HR" sz="14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Tps</a:t>
                      </a:r>
                      <a:endParaRPr lang="hr-HR" sz="14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Blk_read</a:t>
                      </a:r>
                      <a:r>
                        <a:rPr lang="hr-H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Blk_wrtn</a:t>
                      </a:r>
                      <a:r>
                        <a:rPr lang="hr-H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Blk_read</a:t>
                      </a:r>
                      <a:endParaRPr lang="hr-HR" sz="14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Blk_wrtn</a:t>
                      </a:r>
                      <a:endParaRPr lang="hr-HR" sz="14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0550933"/>
                  </a:ext>
                </a:extLst>
              </a:tr>
              <a:tr h="251155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nvme8n1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184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</a:t>
                      </a:r>
                      <a:r>
                        <a:rPr lang="hr-H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688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895</a:t>
                      </a: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329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0107072"/>
                  </a:ext>
                </a:extLst>
              </a:tr>
              <a:tr h="251155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nvme7n1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348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  <a:r>
                        <a:rPr lang="hr-H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442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936</a:t>
                      </a: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623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524117"/>
                  </a:ext>
                </a:extLst>
              </a:tr>
              <a:tr h="245942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nvme6n1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274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  <a:r>
                        <a:rPr lang="hr-H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193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932</a:t>
                      </a: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894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7842278"/>
                  </a:ext>
                </a:extLst>
              </a:tr>
              <a:tr h="277473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nvme5n1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295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  <a:r>
                        <a:rPr lang="hr-H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307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934</a:t>
                      </a: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617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7094158"/>
                  </a:ext>
                </a:extLst>
              </a:tr>
              <a:tr h="240917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nvme4n1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425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  <a:r>
                        <a:rPr lang="hr-H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918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943</a:t>
                      </a: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767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6884300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nvme3n1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357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</a:t>
                      </a:r>
                      <a:r>
                        <a:rPr lang="hr-H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622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954</a:t>
                      </a: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336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5641363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nvme2n1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289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  <a:r>
                        <a:rPr lang="hr-H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681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940</a:t>
                      </a: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209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0537166"/>
                  </a:ext>
                </a:extLst>
              </a:tr>
              <a:tr h="264319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nvme1n1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576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</a:t>
                      </a:r>
                      <a:r>
                        <a:rPr lang="hr-H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858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987</a:t>
                      </a: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871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6420822"/>
                  </a:ext>
                </a:extLst>
              </a:tr>
              <a:tr h="192881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nvme0n1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391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</a:t>
                      </a:r>
                      <a:r>
                        <a:rPr lang="hr-H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164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977</a:t>
                      </a: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456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6444138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716" y="4778188"/>
            <a:ext cx="1090566" cy="2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r-HR" dirty="0" err="1" smtClean="0"/>
              <a:t>Database</a:t>
            </a:r>
            <a:r>
              <a:rPr lang="hr-HR" dirty="0" smtClean="0"/>
              <a:t> bare metal i autonomni data </a:t>
            </a:r>
            <a:r>
              <a:rPr lang="hr-HR" dirty="0" err="1" smtClean="0"/>
              <a:t>warehouse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Swingbench</a:t>
            </a:r>
            <a:endParaRPr lang="en-GB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31801" y="947345"/>
            <a:ext cx="8283049" cy="3092206"/>
          </a:xfrm>
        </p:spPr>
        <p:txBody>
          <a:bodyPr/>
          <a:lstStyle/>
          <a:p>
            <a:r>
              <a:rPr lang="hr-HR" dirty="0" smtClean="0"/>
              <a:t>SOE test – 300 </a:t>
            </a:r>
            <a:r>
              <a:rPr lang="hr-HR" dirty="0" err="1" smtClean="0"/>
              <a:t>sessiona</a:t>
            </a:r>
            <a:endParaRPr lang="hr-HR" dirty="0"/>
          </a:p>
          <a:p>
            <a:pPr lvl="1"/>
            <a:endParaRPr lang="en-GB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410998197"/>
              </p:ext>
            </p:extLst>
          </p:nvPr>
        </p:nvGraphicFramePr>
        <p:xfrm>
          <a:off x="640081" y="1341819"/>
          <a:ext cx="7830588" cy="2972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716" y="4778188"/>
            <a:ext cx="1090566" cy="2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0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r-HR" dirty="0" err="1" smtClean="0"/>
              <a:t>Database</a:t>
            </a:r>
            <a:r>
              <a:rPr lang="hr-HR" dirty="0" smtClean="0"/>
              <a:t> bare metal i autonomni data </a:t>
            </a:r>
            <a:r>
              <a:rPr lang="hr-HR" dirty="0" err="1" smtClean="0"/>
              <a:t>warehouse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Swingbench</a:t>
            </a:r>
            <a:endParaRPr lang="en-GB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31801" y="947345"/>
            <a:ext cx="8283049" cy="3092206"/>
          </a:xfrm>
        </p:spPr>
        <p:txBody>
          <a:bodyPr/>
          <a:lstStyle/>
          <a:p>
            <a:r>
              <a:rPr lang="hr-HR" dirty="0" smtClean="0"/>
              <a:t>SOE test – 300 </a:t>
            </a:r>
            <a:r>
              <a:rPr lang="hr-HR" dirty="0" err="1" smtClean="0"/>
              <a:t>sessiona</a:t>
            </a:r>
            <a:endParaRPr lang="hr-HR" dirty="0"/>
          </a:p>
          <a:p>
            <a:pPr lvl="1"/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968183"/>
              </p:ext>
            </p:extLst>
          </p:nvPr>
        </p:nvGraphicFramePr>
        <p:xfrm>
          <a:off x="1455846" y="1584044"/>
          <a:ext cx="6081286" cy="2603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286">
                  <a:extLst>
                    <a:ext uri="{9D8B030D-6E8A-4147-A177-3AD203B41FA5}">
                      <a16:colId xmlns:a16="http://schemas.microsoft.com/office/drawing/2014/main" val="251544364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8637559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28869215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83644507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8407823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6762223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Device</a:t>
                      </a:r>
                      <a:r>
                        <a:rPr lang="hr-HR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:</a:t>
                      </a:r>
                      <a:endParaRPr lang="hr-HR" sz="14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tps</a:t>
                      </a:r>
                      <a:endParaRPr lang="hr-HR" sz="14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Blk_read</a:t>
                      </a:r>
                      <a:r>
                        <a:rPr lang="hr-H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Blk_wrtn</a:t>
                      </a:r>
                      <a:r>
                        <a:rPr lang="hr-H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Blk_read</a:t>
                      </a:r>
                      <a:endParaRPr lang="hr-HR" sz="14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Blk_wrtn</a:t>
                      </a:r>
                      <a:endParaRPr lang="hr-HR" sz="14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0550933"/>
                  </a:ext>
                </a:extLst>
              </a:tr>
              <a:tr h="251155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nvme8n1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258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r>
                        <a:rPr lang="hr-H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570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864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</a:t>
                      </a: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552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0107072"/>
                  </a:ext>
                </a:extLst>
              </a:tr>
              <a:tr h="251155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nvme7n1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376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r>
                        <a:rPr lang="hr-H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844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638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72</a:t>
                      </a: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656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524117"/>
                  </a:ext>
                </a:extLst>
              </a:tr>
              <a:tr h="245942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nvme6n1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1 275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r>
                        <a:rPr lang="hr-H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617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120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84</a:t>
                      </a: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248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7842278"/>
                  </a:ext>
                </a:extLst>
              </a:tr>
              <a:tr h="277473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nvme5n1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275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r>
                        <a:rPr lang="hr-H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617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120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744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7094158"/>
                  </a:ext>
                </a:extLst>
              </a:tr>
              <a:tr h="240917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nvme4n1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254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r>
                        <a:rPr lang="hr-H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872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814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</a:t>
                      </a: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073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6884300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nvme3n1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233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r>
                        <a:rPr lang="hr-H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029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496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</a:t>
                      </a: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435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5641363"/>
                  </a:ext>
                </a:extLst>
              </a:tr>
              <a:tr h="235744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nvme2n1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306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lang="hr-H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634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585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</a:t>
                      </a: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513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0537166"/>
                  </a:ext>
                </a:extLst>
              </a:tr>
              <a:tr h="264319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nvme1n1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293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r>
                        <a:rPr lang="hr-H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247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392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</a:t>
                      </a: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712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6420822"/>
                  </a:ext>
                </a:extLst>
              </a:tr>
              <a:tr h="192881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nvme0n1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157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r>
                        <a:rPr lang="hr-H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323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360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  <a:r>
                        <a:rPr lang="hr-H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848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6444138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716" y="4778188"/>
            <a:ext cx="1090566" cy="2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5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3"/>
          <p:cNvSpPr txBox="1">
            <a:spLocks/>
          </p:cNvSpPr>
          <p:nvPr/>
        </p:nvSpPr>
        <p:spPr>
          <a:xfrm>
            <a:off x="431998" y="2079571"/>
            <a:ext cx="5545135" cy="1235075"/>
          </a:xfrm>
          <a:prstGeom prst="rect">
            <a:avLst/>
          </a:prstGeom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3600" kern="1200" baseline="0">
                <a:solidFill>
                  <a:srgbClr val="6CB004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dirty="0">
                <a:solidFill>
                  <a:prstClr val="white"/>
                </a:solidFill>
              </a:rPr>
              <a:t>Najzabavnije testove smo čuvali za kraj</a:t>
            </a:r>
            <a:endParaRPr lang="en-GB" b="1" dirty="0">
              <a:solidFill>
                <a:prstClr val="white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6664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r-HR" dirty="0" err="1" smtClean="0"/>
              <a:t>Database</a:t>
            </a:r>
            <a:r>
              <a:rPr lang="hr-HR" dirty="0" smtClean="0"/>
              <a:t> bare metal i autonomni data </a:t>
            </a:r>
            <a:r>
              <a:rPr lang="hr-HR" dirty="0" err="1" smtClean="0"/>
              <a:t>warehouse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Testirali smo autonomni data </a:t>
            </a:r>
            <a:r>
              <a:rPr lang="hr-HR" dirty="0" err="1"/>
              <a:t>warehouse</a:t>
            </a:r>
            <a:endParaRPr lang="en-GB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31801" y="1071664"/>
            <a:ext cx="8283049" cy="3091900"/>
          </a:xfrm>
        </p:spPr>
        <p:txBody>
          <a:bodyPr/>
          <a:lstStyle/>
          <a:p>
            <a:r>
              <a:rPr lang="hr-HR" sz="1500" dirty="0" err="1" smtClean="0"/>
              <a:t>Provizionirano</a:t>
            </a:r>
            <a:r>
              <a:rPr lang="hr-HR" sz="1500" dirty="0" smtClean="0"/>
              <a:t> za 84 s</a:t>
            </a:r>
          </a:p>
          <a:p>
            <a:endParaRPr lang="hr-HR" sz="1500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sz="1500" dirty="0" smtClean="0"/>
              <a:t>Skaliranje 7 CPU (memorija i I/O)</a:t>
            </a:r>
            <a:endParaRPr lang="en-GB" sz="15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64" y="1635593"/>
            <a:ext cx="7879230" cy="5859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440" y="3364910"/>
            <a:ext cx="7841354" cy="5332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716" y="4778188"/>
            <a:ext cx="1090566" cy="2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2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r-HR" dirty="0" err="1" smtClean="0"/>
              <a:t>Database</a:t>
            </a:r>
            <a:r>
              <a:rPr lang="hr-HR" dirty="0" smtClean="0"/>
              <a:t> bare metal i autonomni data </a:t>
            </a:r>
            <a:r>
              <a:rPr lang="hr-HR" dirty="0" err="1" smtClean="0"/>
              <a:t>warehouse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Agenda</a:t>
            </a:r>
            <a:endParaRPr lang="en-GB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31799" y="1055495"/>
            <a:ext cx="8283049" cy="309220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hr-HR" sz="1500" dirty="0"/>
              <a:t>Izgradnja data centra i mogućnosti konzole</a:t>
            </a:r>
          </a:p>
          <a:p>
            <a:pPr>
              <a:lnSpc>
                <a:spcPct val="200000"/>
              </a:lnSpc>
            </a:pPr>
            <a:r>
              <a:rPr lang="hr-HR" sz="1500" dirty="0" err="1"/>
              <a:t>Database</a:t>
            </a:r>
            <a:r>
              <a:rPr lang="hr-HR" sz="1500" dirty="0"/>
              <a:t> bare metal servis</a:t>
            </a:r>
          </a:p>
          <a:p>
            <a:pPr>
              <a:lnSpc>
                <a:spcPct val="200000"/>
              </a:lnSpc>
            </a:pPr>
            <a:r>
              <a:rPr lang="hr-HR" sz="1500" dirty="0"/>
              <a:t>In </a:t>
            </a:r>
            <a:r>
              <a:rPr lang="hr-HR" sz="1500" dirty="0" err="1"/>
              <a:t>memory</a:t>
            </a:r>
            <a:r>
              <a:rPr lang="hr-HR" sz="1500" dirty="0"/>
              <a:t> testiranje</a:t>
            </a:r>
          </a:p>
          <a:p>
            <a:pPr>
              <a:lnSpc>
                <a:spcPct val="200000"/>
              </a:lnSpc>
            </a:pPr>
            <a:r>
              <a:rPr lang="hr-HR" sz="1500" dirty="0"/>
              <a:t>Autonomni data </a:t>
            </a:r>
            <a:r>
              <a:rPr lang="hr-HR" sz="1500" dirty="0" err="1"/>
              <a:t>warehouse</a:t>
            </a:r>
            <a:endParaRPr lang="hr-HR" sz="1500" dirty="0"/>
          </a:p>
          <a:p>
            <a:pPr>
              <a:lnSpc>
                <a:spcPct val="200000"/>
              </a:lnSpc>
            </a:pPr>
            <a:r>
              <a:rPr lang="hr-HR" sz="1500" dirty="0"/>
              <a:t>Rezultati performans testova (ADWC vs on premise </a:t>
            </a:r>
            <a:r>
              <a:rPr lang="hr-HR" sz="1500" dirty="0" err="1"/>
              <a:t>Exadata</a:t>
            </a:r>
            <a:r>
              <a:rPr lang="hr-HR" sz="1500" dirty="0"/>
              <a:t>)</a:t>
            </a:r>
          </a:p>
          <a:p>
            <a:pPr>
              <a:lnSpc>
                <a:spcPct val="200000"/>
              </a:lnSpc>
            </a:pPr>
            <a:r>
              <a:rPr lang="hr-HR" sz="1500" dirty="0"/>
              <a:t>Zaključak</a:t>
            </a:r>
          </a:p>
          <a:p>
            <a:pPr>
              <a:lnSpc>
                <a:spcPct val="200000"/>
              </a:lnSpc>
            </a:pPr>
            <a:r>
              <a:rPr lang="hr-HR" sz="1500" dirty="0"/>
              <a:t>Pitanja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716" y="4778188"/>
            <a:ext cx="1090566" cy="2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5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r-HR" dirty="0" err="1" smtClean="0"/>
              <a:t>Database</a:t>
            </a:r>
            <a:r>
              <a:rPr lang="hr-HR" dirty="0" smtClean="0"/>
              <a:t> bare metal i autonomni data </a:t>
            </a:r>
            <a:r>
              <a:rPr lang="hr-HR" dirty="0" err="1" smtClean="0"/>
              <a:t>warehouse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Testirali smo autonomni data </a:t>
            </a:r>
            <a:r>
              <a:rPr lang="hr-HR" dirty="0" err="1"/>
              <a:t>warehouse</a:t>
            </a:r>
            <a:endParaRPr lang="en-GB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31801" y="947345"/>
            <a:ext cx="8283049" cy="3092206"/>
          </a:xfrm>
        </p:spPr>
        <p:txBody>
          <a:bodyPr/>
          <a:lstStyle/>
          <a:p>
            <a:r>
              <a:rPr lang="hr-HR" sz="1500" dirty="0" smtClean="0"/>
              <a:t>Nema </a:t>
            </a:r>
            <a:r>
              <a:rPr lang="hr-HR" sz="1500" dirty="0" err="1" smtClean="0"/>
              <a:t>indexa</a:t>
            </a:r>
            <a:r>
              <a:rPr lang="hr-HR" sz="1500" dirty="0" smtClean="0"/>
              <a:t> i </a:t>
            </a:r>
            <a:r>
              <a:rPr lang="hr-HR" sz="1500" dirty="0" err="1" smtClean="0"/>
              <a:t>particija</a:t>
            </a:r>
            <a:r>
              <a:rPr lang="hr-HR" sz="1500" dirty="0" smtClean="0"/>
              <a:t>*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4" y="1694647"/>
            <a:ext cx="3612397" cy="25028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098" y="2371567"/>
            <a:ext cx="3677163" cy="600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716" y="4778188"/>
            <a:ext cx="1090566" cy="2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1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r-HR" dirty="0" err="1" smtClean="0"/>
              <a:t>Database</a:t>
            </a:r>
            <a:r>
              <a:rPr lang="hr-HR" dirty="0" smtClean="0"/>
              <a:t> bare metal i autonomni data </a:t>
            </a:r>
            <a:r>
              <a:rPr lang="hr-HR" dirty="0" err="1" smtClean="0"/>
              <a:t>warehouse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ispod?</a:t>
            </a:r>
            <a:endParaRPr lang="en-GB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31801" y="1188139"/>
            <a:ext cx="8283049" cy="3092206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hr-HR" sz="1500" dirty="0"/>
              <a:t>12 </a:t>
            </a:r>
            <a:r>
              <a:rPr lang="hr-HR" sz="1500" dirty="0" err="1"/>
              <a:t>storage</a:t>
            </a:r>
            <a:r>
              <a:rPr lang="hr-HR" sz="1500" dirty="0"/>
              <a:t> </a:t>
            </a:r>
            <a:r>
              <a:rPr lang="hr-HR" sz="1500" dirty="0" err="1"/>
              <a:t>cellova</a:t>
            </a:r>
            <a:r>
              <a:rPr lang="hr-HR" sz="1500" dirty="0"/>
              <a:t> (</a:t>
            </a:r>
            <a:r>
              <a:rPr lang="hr-HR" sz="1500" dirty="0" err="1" smtClean="0"/>
              <a:t>gv$cell</a:t>
            </a:r>
            <a:r>
              <a:rPr lang="hr-HR" sz="1500" dirty="0" smtClean="0"/>
              <a:t>)</a:t>
            </a:r>
          </a:p>
          <a:p>
            <a:pPr>
              <a:lnSpc>
                <a:spcPct val="250000"/>
              </a:lnSpc>
            </a:pPr>
            <a:r>
              <a:rPr lang="hr-HR" sz="1500" dirty="0" smtClean="0"/>
              <a:t>8 </a:t>
            </a:r>
            <a:r>
              <a:rPr lang="hr-HR" sz="1500" dirty="0" err="1"/>
              <a:t>db</a:t>
            </a:r>
            <a:r>
              <a:rPr lang="hr-HR" sz="1500" dirty="0"/>
              <a:t> </a:t>
            </a:r>
            <a:r>
              <a:rPr lang="hr-HR" sz="1500" dirty="0" err="1"/>
              <a:t>nodeova</a:t>
            </a:r>
            <a:r>
              <a:rPr lang="hr-HR" sz="1500" dirty="0"/>
              <a:t> (</a:t>
            </a:r>
            <a:r>
              <a:rPr lang="hr-HR" sz="1500" dirty="0" err="1"/>
              <a:t>gv$active_instances</a:t>
            </a:r>
            <a:r>
              <a:rPr lang="hr-HR" sz="1500" dirty="0" smtClean="0"/>
              <a:t>)</a:t>
            </a:r>
            <a:endParaRPr lang="hr-HR" sz="1500" dirty="0"/>
          </a:p>
          <a:p>
            <a:pPr>
              <a:lnSpc>
                <a:spcPct val="250000"/>
              </a:lnSpc>
            </a:pPr>
            <a:r>
              <a:rPr lang="hr-HR" sz="1500" dirty="0"/>
              <a:t>Ukupno 1029 TB</a:t>
            </a:r>
          </a:p>
          <a:p>
            <a:pPr>
              <a:lnSpc>
                <a:spcPct val="250000"/>
              </a:lnSpc>
            </a:pPr>
            <a:r>
              <a:rPr lang="hr-HR" sz="1500" dirty="0"/>
              <a:t>86 TB po </a:t>
            </a:r>
            <a:r>
              <a:rPr lang="hr-HR" sz="1500" dirty="0" err="1"/>
              <a:t>storage</a:t>
            </a:r>
            <a:r>
              <a:rPr lang="hr-HR" sz="1500" dirty="0"/>
              <a:t> </a:t>
            </a:r>
            <a:r>
              <a:rPr lang="hr-HR" sz="1500" dirty="0" err="1"/>
              <a:t>cellu</a:t>
            </a:r>
            <a:endParaRPr lang="hr-HR" sz="1500" dirty="0"/>
          </a:p>
          <a:p>
            <a:pPr>
              <a:lnSpc>
                <a:spcPct val="250000"/>
              </a:lnSpc>
            </a:pPr>
            <a:r>
              <a:rPr lang="hr-HR" sz="1500" dirty="0"/>
              <a:t>X6-2 ?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716" y="4778188"/>
            <a:ext cx="1090566" cy="2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5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r-HR" dirty="0" err="1" smtClean="0"/>
              <a:t>Database</a:t>
            </a:r>
            <a:r>
              <a:rPr lang="hr-HR" dirty="0" smtClean="0"/>
              <a:t> bare metal i autonomni data </a:t>
            </a:r>
            <a:r>
              <a:rPr lang="hr-HR" dirty="0" err="1" smtClean="0"/>
              <a:t>warehouse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Automatski backup</a:t>
            </a:r>
            <a:endParaRPr lang="en-GB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31801" y="947345"/>
            <a:ext cx="8283049" cy="3092206"/>
          </a:xfrm>
        </p:spPr>
        <p:txBody>
          <a:bodyPr/>
          <a:lstStyle/>
          <a:p>
            <a:endParaRPr lang="hr-HR" dirty="0"/>
          </a:p>
          <a:p>
            <a:endParaRPr lang="hr-HR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694647"/>
            <a:ext cx="8324268" cy="922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716" y="4778188"/>
            <a:ext cx="1090566" cy="2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r-HR" dirty="0" err="1" smtClean="0"/>
              <a:t>Database</a:t>
            </a:r>
            <a:r>
              <a:rPr lang="hr-HR" dirty="0" smtClean="0"/>
              <a:t> bare metal i autonomni data </a:t>
            </a:r>
            <a:r>
              <a:rPr lang="hr-HR" dirty="0" err="1" smtClean="0"/>
              <a:t>warehouse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Importali</a:t>
            </a:r>
            <a:r>
              <a:rPr lang="hr-HR" dirty="0" smtClean="0"/>
              <a:t> smo 233 GB (451 GB)</a:t>
            </a:r>
            <a:endParaRPr lang="en-GB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31801" y="947345"/>
            <a:ext cx="8283049" cy="3092206"/>
          </a:xfrm>
        </p:spPr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  <a:p>
            <a:endParaRPr lang="hr-HR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716" y="4778188"/>
            <a:ext cx="1090566" cy="208199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737104"/>
              </p:ext>
            </p:extLst>
          </p:nvPr>
        </p:nvGraphicFramePr>
        <p:xfrm>
          <a:off x="623455" y="1556229"/>
          <a:ext cx="7717827" cy="1511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6730">
                  <a:extLst>
                    <a:ext uri="{9D8B030D-6E8A-4147-A177-3AD203B41FA5}">
                      <a16:colId xmlns:a16="http://schemas.microsoft.com/office/drawing/2014/main" val="47532202"/>
                    </a:ext>
                  </a:extLst>
                </a:gridCol>
                <a:gridCol w="2541097">
                  <a:extLst>
                    <a:ext uri="{9D8B030D-6E8A-4147-A177-3AD203B41FA5}">
                      <a16:colId xmlns:a16="http://schemas.microsoft.com/office/drawing/2014/main" val="3298552528"/>
                    </a:ext>
                  </a:extLst>
                </a:gridCol>
              </a:tblGrid>
              <a:tr h="503722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Kopiranje na objektni </a:t>
                      </a:r>
                      <a:r>
                        <a:rPr lang="hr-HR" dirty="0" err="1" smtClean="0"/>
                        <a:t>storage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Brzina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639187"/>
                  </a:ext>
                </a:extLst>
              </a:tr>
              <a:tr h="503722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 prozor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16 GB/h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744353"/>
                  </a:ext>
                </a:extLst>
              </a:tr>
              <a:tr h="503722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 prozora (</a:t>
                      </a:r>
                      <a:r>
                        <a:rPr lang="hr-HR" dirty="0" err="1" smtClean="0"/>
                        <a:t>max</a:t>
                      </a:r>
                      <a:r>
                        <a:rPr lang="hr-HR" dirty="0" smtClean="0"/>
                        <a:t>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34,2 GB/h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708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7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r-HR" dirty="0" err="1" smtClean="0"/>
              <a:t>Database</a:t>
            </a:r>
            <a:r>
              <a:rPr lang="hr-HR" dirty="0" smtClean="0"/>
              <a:t> bare metal i autonomni data </a:t>
            </a:r>
            <a:r>
              <a:rPr lang="hr-HR" dirty="0" err="1" smtClean="0"/>
              <a:t>warehouse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Usporedili smo performanse</a:t>
            </a:r>
            <a:endParaRPr lang="en-GB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31801" y="947345"/>
            <a:ext cx="8283049" cy="3092206"/>
          </a:xfrm>
        </p:spPr>
        <p:txBody>
          <a:bodyPr/>
          <a:lstStyle/>
          <a:p>
            <a:endParaRPr lang="hr-HR" dirty="0"/>
          </a:p>
          <a:p>
            <a:pPr marL="0" indent="0">
              <a:buNone/>
            </a:pPr>
            <a:endParaRPr lang="hr-HR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014342"/>
              </p:ext>
            </p:extLst>
          </p:nvPr>
        </p:nvGraphicFramePr>
        <p:xfrm>
          <a:off x="1177947" y="947345"/>
          <a:ext cx="6790754" cy="3434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6754">
                  <a:extLst>
                    <a:ext uri="{9D8B030D-6E8A-4147-A177-3AD203B41FA5}">
                      <a16:colId xmlns:a16="http://schemas.microsoft.com/office/drawing/2014/main" val="37059635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5593245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449962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TABLE</a:t>
                      </a:r>
                      <a:r>
                        <a:rPr lang="hr-HR" sz="1400" baseline="0" dirty="0" smtClean="0"/>
                        <a:t> NAME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COUNT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SIZE (MB)</a:t>
                      </a:r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265616"/>
                  </a:ext>
                </a:extLst>
              </a:tr>
              <a:tr h="260985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F_USAGE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3</a:t>
                      </a:r>
                      <a:r>
                        <a:rPr lang="hr-HR" sz="1400" baseline="0" dirty="0" smtClean="0"/>
                        <a:t> </a:t>
                      </a:r>
                      <a:r>
                        <a:rPr lang="hr-HR" sz="1400" dirty="0" smtClean="0"/>
                        <a:t>378</a:t>
                      </a:r>
                      <a:r>
                        <a:rPr lang="hr-HR" sz="1400" baseline="0" dirty="0" smtClean="0"/>
                        <a:t> </a:t>
                      </a:r>
                      <a:r>
                        <a:rPr lang="hr-HR" sz="1400" dirty="0" smtClean="0"/>
                        <a:t>020</a:t>
                      </a:r>
                      <a:r>
                        <a:rPr lang="hr-HR" sz="1400" baseline="0" dirty="0" smtClean="0"/>
                        <a:t> </a:t>
                      </a:r>
                      <a:r>
                        <a:rPr lang="hr-HR" sz="1400" dirty="0" smtClean="0"/>
                        <a:t>537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 smtClean="0"/>
                        <a:t>238</a:t>
                      </a:r>
                      <a:r>
                        <a:rPr lang="hr-HR" sz="1400" b="1" baseline="0" dirty="0" smtClean="0"/>
                        <a:t> </a:t>
                      </a:r>
                      <a:r>
                        <a:rPr lang="hr-HR" sz="1400" b="1" dirty="0" smtClean="0"/>
                        <a:t>016</a:t>
                      </a:r>
                      <a:endParaRPr lang="hr-H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868363"/>
                  </a:ext>
                </a:extLst>
              </a:tr>
              <a:tr h="263366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D_CALL_MIXES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33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0,1</a:t>
                      </a:r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571970"/>
                  </a:ext>
                </a:extLst>
              </a:tr>
              <a:tr h="237173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D_MONTHS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267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0,1</a:t>
                      </a:r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4195"/>
                  </a:ext>
                </a:extLst>
              </a:tr>
              <a:tr h="275273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D_BRANDS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20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0,1</a:t>
                      </a:r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806154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H_PROVIDERS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2</a:t>
                      </a:r>
                      <a:r>
                        <a:rPr lang="hr-HR" sz="1400" baseline="0" dirty="0" smtClean="0"/>
                        <a:t> </a:t>
                      </a:r>
                      <a:r>
                        <a:rPr lang="hr-HR" sz="1400" dirty="0" smtClean="0"/>
                        <a:t>587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0,1</a:t>
                      </a:r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08144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D_HANDSETS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179</a:t>
                      </a:r>
                      <a:r>
                        <a:rPr lang="hr-HR" sz="1400" baseline="0" dirty="0" smtClean="0"/>
                        <a:t> </a:t>
                      </a:r>
                      <a:r>
                        <a:rPr lang="hr-HR" sz="1400" dirty="0" smtClean="0"/>
                        <a:t>160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3</a:t>
                      </a:r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377726"/>
                  </a:ext>
                </a:extLst>
              </a:tr>
              <a:tr h="196691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D_CELLS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169</a:t>
                      </a:r>
                      <a:r>
                        <a:rPr lang="hr-HR" sz="1400" baseline="0" dirty="0" smtClean="0"/>
                        <a:t> </a:t>
                      </a:r>
                      <a:r>
                        <a:rPr lang="hr-HR" sz="1400" dirty="0" smtClean="0"/>
                        <a:t>654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3</a:t>
                      </a:r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614325"/>
                  </a:ext>
                </a:extLst>
              </a:tr>
              <a:tr h="320516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D_USAGE_DESTINATIONS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28</a:t>
                      </a:r>
                      <a:r>
                        <a:rPr lang="hr-HR" sz="1400" baseline="0" dirty="0" smtClean="0"/>
                        <a:t> </a:t>
                      </a:r>
                      <a:r>
                        <a:rPr lang="hr-HR" sz="1400" dirty="0" smtClean="0"/>
                        <a:t>005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0,2</a:t>
                      </a:r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75446"/>
                  </a:ext>
                </a:extLst>
              </a:tr>
              <a:tr h="221457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D_USAGE_DETAILS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17</a:t>
                      </a:r>
                      <a:r>
                        <a:rPr lang="hr-HR" sz="1400" baseline="0" dirty="0" smtClean="0"/>
                        <a:t> </a:t>
                      </a:r>
                      <a:r>
                        <a:rPr lang="hr-HR" sz="1400" dirty="0" smtClean="0"/>
                        <a:t>110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0,1</a:t>
                      </a:r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54221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D_BILLING_DESTINATIONS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521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0,1</a:t>
                      </a:r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60605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716" y="4778188"/>
            <a:ext cx="1090566" cy="2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5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r-HR" dirty="0" err="1" smtClean="0"/>
              <a:t>Database</a:t>
            </a:r>
            <a:r>
              <a:rPr lang="hr-HR" dirty="0" smtClean="0"/>
              <a:t> bare metal i autonomni data </a:t>
            </a:r>
            <a:r>
              <a:rPr lang="hr-HR" dirty="0" err="1" smtClean="0"/>
              <a:t>warehouse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Usporedili smo </a:t>
            </a:r>
            <a:r>
              <a:rPr lang="hr-HR" dirty="0" smtClean="0"/>
              <a:t>performanse -100 </a:t>
            </a:r>
            <a:r>
              <a:rPr lang="hr-HR" dirty="0"/>
              <a:t>redaka</a:t>
            </a:r>
            <a:br>
              <a:rPr lang="hr-HR" dirty="0"/>
            </a:br>
            <a:endParaRPr lang="en-GB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31801" y="947345"/>
            <a:ext cx="8283049" cy="3092206"/>
          </a:xfrm>
        </p:spPr>
        <p:txBody>
          <a:bodyPr/>
          <a:lstStyle/>
          <a:p>
            <a:endParaRPr lang="hr-HR" dirty="0"/>
          </a:p>
          <a:p>
            <a:endParaRPr lang="hr-HR" dirty="0" smtClean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9031526"/>
              </p:ext>
            </p:extLst>
          </p:nvPr>
        </p:nvGraphicFramePr>
        <p:xfrm>
          <a:off x="340361" y="1119988"/>
          <a:ext cx="8284673" cy="357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716" y="4778188"/>
            <a:ext cx="1090566" cy="2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7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r-HR" dirty="0" err="1" smtClean="0"/>
              <a:t>Database</a:t>
            </a:r>
            <a:r>
              <a:rPr lang="hr-HR" dirty="0" smtClean="0"/>
              <a:t> bare metal i autonomni data </a:t>
            </a:r>
            <a:r>
              <a:rPr lang="hr-HR" dirty="0" err="1" smtClean="0"/>
              <a:t>warehouse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Usporedili smo </a:t>
            </a:r>
            <a:r>
              <a:rPr lang="hr-HR" dirty="0" smtClean="0"/>
              <a:t>performanse - </a:t>
            </a:r>
            <a:r>
              <a:rPr lang="hr-HR" dirty="0"/>
              <a:t>CTAS</a:t>
            </a:r>
            <a:endParaRPr lang="en-GB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31801" y="868764"/>
            <a:ext cx="8283049" cy="3092206"/>
          </a:xfrm>
        </p:spPr>
        <p:txBody>
          <a:bodyPr/>
          <a:lstStyle/>
          <a:p>
            <a:endParaRPr lang="hr-HR" dirty="0"/>
          </a:p>
          <a:p>
            <a:endParaRPr lang="hr-HR" dirty="0"/>
          </a:p>
          <a:p>
            <a:endParaRPr lang="hr-HR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207508"/>
              </p:ext>
            </p:extLst>
          </p:nvPr>
        </p:nvGraphicFramePr>
        <p:xfrm>
          <a:off x="838726" y="1335908"/>
          <a:ext cx="7378262" cy="2579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140">
                  <a:extLst>
                    <a:ext uri="{9D8B030D-6E8A-4147-A177-3AD203B41FA5}">
                      <a16:colId xmlns:a16="http://schemas.microsoft.com/office/drawing/2014/main" val="3620097531"/>
                    </a:ext>
                  </a:extLst>
                </a:gridCol>
                <a:gridCol w="1343222">
                  <a:extLst>
                    <a:ext uri="{9D8B030D-6E8A-4147-A177-3AD203B41FA5}">
                      <a16:colId xmlns:a16="http://schemas.microsoft.com/office/drawing/2014/main" val="3551893996"/>
                    </a:ext>
                  </a:extLst>
                </a:gridCol>
                <a:gridCol w="2188254">
                  <a:extLst>
                    <a:ext uri="{9D8B030D-6E8A-4147-A177-3AD203B41FA5}">
                      <a16:colId xmlns:a16="http://schemas.microsoft.com/office/drawing/2014/main" val="3331971552"/>
                    </a:ext>
                  </a:extLst>
                </a:gridCol>
                <a:gridCol w="2484646">
                  <a:extLst>
                    <a:ext uri="{9D8B030D-6E8A-4147-A177-3AD203B41FA5}">
                      <a16:colId xmlns:a16="http://schemas.microsoft.com/office/drawing/2014/main" val="3083888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UPIT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COUNT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SIZE CLOUD MB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SIZE ON PREMISE</a:t>
                      </a:r>
                      <a:r>
                        <a:rPr lang="hr-HR" sz="1400" baseline="0" dirty="0" smtClean="0"/>
                        <a:t> MB</a:t>
                      </a:r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021134"/>
                  </a:ext>
                </a:extLst>
              </a:tr>
              <a:tr h="332251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VOI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1</a:t>
                      </a:r>
                      <a:r>
                        <a:rPr lang="hr-HR" sz="1400" baseline="0" dirty="0" smtClean="0"/>
                        <a:t> </a:t>
                      </a:r>
                      <a:r>
                        <a:rPr lang="hr-HR" sz="1400" dirty="0" smtClean="0"/>
                        <a:t>264</a:t>
                      </a:r>
                      <a:r>
                        <a:rPr lang="hr-HR" sz="1400" baseline="0" dirty="0" smtClean="0"/>
                        <a:t> </a:t>
                      </a:r>
                      <a:r>
                        <a:rPr lang="hr-HR" sz="1400" dirty="0" smtClean="0"/>
                        <a:t>042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 smtClean="0"/>
                        <a:t>113</a:t>
                      </a:r>
                      <a:endParaRPr lang="hr-H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 smtClean="0"/>
                        <a:t>1</a:t>
                      </a:r>
                      <a:r>
                        <a:rPr lang="hr-HR" sz="1400" b="1" baseline="0" dirty="0" smtClean="0"/>
                        <a:t> </a:t>
                      </a:r>
                      <a:r>
                        <a:rPr lang="hr-HR" sz="1400" b="1" dirty="0" smtClean="0"/>
                        <a:t>371</a:t>
                      </a:r>
                      <a:endParaRPr lang="hr-H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84675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DAT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7</a:t>
                      </a:r>
                      <a:r>
                        <a:rPr lang="hr-HR" sz="1400" baseline="0" dirty="0" smtClean="0"/>
                        <a:t> </a:t>
                      </a:r>
                      <a:r>
                        <a:rPr lang="hr-HR" sz="1400" dirty="0" smtClean="0"/>
                        <a:t>198</a:t>
                      </a:r>
                      <a:r>
                        <a:rPr lang="hr-HR" sz="1400" baseline="0" dirty="0" smtClean="0"/>
                        <a:t> </a:t>
                      </a:r>
                      <a:r>
                        <a:rPr lang="hr-HR" sz="1400" dirty="0" smtClean="0"/>
                        <a:t>047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 smtClean="0"/>
                        <a:t>776</a:t>
                      </a:r>
                      <a:endParaRPr lang="hr-H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 smtClean="0"/>
                        <a:t>7</a:t>
                      </a:r>
                      <a:r>
                        <a:rPr lang="hr-HR" sz="1400" b="1" baseline="0" dirty="0" smtClean="0"/>
                        <a:t> </a:t>
                      </a:r>
                      <a:r>
                        <a:rPr lang="hr-HR" sz="1400" b="1" dirty="0" smtClean="0"/>
                        <a:t>617</a:t>
                      </a:r>
                      <a:endParaRPr lang="hr-H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423671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SMS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346</a:t>
                      </a:r>
                      <a:r>
                        <a:rPr lang="hr-HR" sz="1400" baseline="0" dirty="0" smtClean="0"/>
                        <a:t> </a:t>
                      </a:r>
                      <a:r>
                        <a:rPr lang="hr-HR" sz="1400" dirty="0" smtClean="0"/>
                        <a:t>841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 smtClean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 smtClean="0"/>
                        <a:t>344</a:t>
                      </a:r>
                      <a:endParaRPr lang="hr-H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46752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MMS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2</a:t>
                      </a:r>
                      <a:r>
                        <a:rPr lang="hr-HR" sz="1400" baseline="0" dirty="0" smtClean="0"/>
                        <a:t> </a:t>
                      </a:r>
                      <a:r>
                        <a:rPr lang="hr-HR" sz="1400" dirty="0" smtClean="0"/>
                        <a:t>396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 smtClean="0"/>
                        <a:t>0,3</a:t>
                      </a:r>
                      <a:endParaRPr lang="hr-H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 smtClean="0"/>
                        <a:t>3</a:t>
                      </a:r>
                      <a:endParaRPr lang="hr-H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114455"/>
                  </a:ext>
                </a:extLst>
              </a:tr>
              <a:tr h="188119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OTH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58</a:t>
                      </a:r>
                      <a:r>
                        <a:rPr lang="hr-HR" sz="1400" baseline="0" dirty="0" smtClean="0"/>
                        <a:t> </a:t>
                      </a:r>
                      <a:r>
                        <a:rPr lang="hr-HR" sz="1400" dirty="0" smtClean="0"/>
                        <a:t>599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 smtClean="0"/>
                        <a:t>4</a:t>
                      </a:r>
                      <a:endParaRPr lang="hr-H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 smtClean="0"/>
                        <a:t>62</a:t>
                      </a:r>
                      <a:endParaRPr lang="hr-H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651261"/>
                  </a:ext>
                </a:extLst>
              </a:tr>
              <a:tr h="283369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VID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0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 smtClean="0"/>
                        <a:t>0</a:t>
                      </a:r>
                      <a:endParaRPr lang="hr-H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 smtClean="0"/>
                        <a:t>0</a:t>
                      </a:r>
                      <a:endParaRPr lang="hr-H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365224"/>
                  </a:ext>
                </a:extLst>
              </a:tr>
              <a:tr h="264319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VOI_MJESEC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/>
                        <a:t>34</a:t>
                      </a:r>
                      <a:r>
                        <a:rPr lang="hr-HR" sz="1400" baseline="0" dirty="0" smtClean="0"/>
                        <a:t> </a:t>
                      </a:r>
                      <a:r>
                        <a:rPr lang="hr-HR" sz="1400" dirty="0" smtClean="0"/>
                        <a:t>973</a:t>
                      </a:r>
                      <a:r>
                        <a:rPr lang="hr-HR" sz="1400" baseline="0" dirty="0" smtClean="0"/>
                        <a:t> </a:t>
                      </a:r>
                      <a:r>
                        <a:rPr lang="hr-HR" sz="1400" dirty="0" smtClean="0"/>
                        <a:t>554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 smtClean="0"/>
                        <a:t>4 544</a:t>
                      </a:r>
                      <a:endParaRPr lang="hr-H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 smtClean="0"/>
                        <a:t>36</a:t>
                      </a:r>
                      <a:r>
                        <a:rPr lang="hr-HR" sz="1400" b="1" baseline="0" dirty="0" smtClean="0"/>
                        <a:t> </a:t>
                      </a:r>
                      <a:r>
                        <a:rPr lang="hr-HR" sz="1400" b="1" dirty="0" smtClean="0"/>
                        <a:t>842</a:t>
                      </a:r>
                      <a:endParaRPr lang="hr-HR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06158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716" y="4778188"/>
            <a:ext cx="1090566" cy="2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r-HR" dirty="0" err="1" smtClean="0"/>
              <a:t>Database</a:t>
            </a:r>
            <a:r>
              <a:rPr lang="hr-HR" dirty="0" smtClean="0"/>
              <a:t> bare metal i autonomni data </a:t>
            </a:r>
            <a:r>
              <a:rPr lang="hr-HR" dirty="0" err="1" smtClean="0"/>
              <a:t>warehouse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Usporedili smo </a:t>
            </a:r>
            <a:r>
              <a:rPr lang="hr-HR" dirty="0" smtClean="0"/>
              <a:t>performanse - </a:t>
            </a:r>
            <a:r>
              <a:rPr lang="hr-HR" dirty="0"/>
              <a:t>CTAS</a:t>
            </a:r>
            <a:endParaRPr lang="en-GB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31801" y="868764"/>
            <a:ext cx="8283049" cy="3092206"/>
          </a:xfrm>
        </p:spPr>
        <p:txBody>
          <a:bodyPr/>
          <a:lstStyle/>
          <a:p>
            <a:endParaRPr lang="hr-HR" dirty="0"/>
          </a:p>
          <a:p>
            <a:endParaRPr lang="hr-HR" dirty="0"/>
          </a:p>
          <a:p>
            <a:endParaRPr lang="hr-HR" dirty="0" smtClean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696986"/>
              </p:ext>
            </p:extLst>
          </p:nvPr>
        </p:nvGraphicFramePr>
        <p:xfrm>
          <a:off x="876256" y="1010464"/>
          <a:ext cx="7217613" cy="3590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716" y="4778188"/>
            <a:ext cx="1090566" cy="2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r-HR" dirty="0" err="1" smtClean="0"/>
              <a:t>Database</a:t>
            </a:r>
            <a:r>
              <a:rPr lang="hr-HR" dirty="0" smtClean="0"/>
              <a:t> bare metal i autonomni data </a:t>
            </a:r>
            <a:r>
              <a:rPr lang="hr-HR" dirty="0" err="1" smtClean="0"/>
              <a:t>warehouse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Usporedili smo </a:t>
            </a:r>
            <a:r>
              <a:rPr lang="hr-HR" dirty="0" smtClean="0"/>
              <a:t>performanse - </a:t>
            </a:r>
            <a:r>
              <a:rPr lang="hr-HR" dirty="0"/>
              <a:t>CTAS</a:t>
            </a:r>
            <a:endParaRPr lang="en-GB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31801" y="868764"/>
            <a:ext cx="8283049" cy="3092206"/>
          </a:xfrm>
        </p:spPr>
        <p:txBody>
          <a:bodyPr/>
          <a:lstStyle/>
          <a:p>
            <a:endParaRPr lang="hr-HR" dirty="0"/>
          </a:p>
          <a:p>
            <a:endParaRPr lang="hr-HR" dirty="0"/>
          </a:p>
          <a:p>
            <a:endParaRPr lang="hr-HR" dirty="0" smtClean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1295963"/>
              </p:ext>
            </p:extLst>
          </p:nvPr>
        </p:nvGraphicFramePr>
        <p:xfrm>
          <a:off x="921544" y="959154"/>
          <a:ext cx="7253133" cy="3757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716" y="4778188"/>
            <a:ext cx="1090566" cy="2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3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r-HR" dirty="0" err="1" smtClean="0"/>
              <a:t>Database</a:t>
            </a:r>
            <a:r>
              <a:rPr lang="hr-HR" dirty="0" smtClean="0"/>
              <a:t> bare metal i autonomni data </a:t>
            </a:r>
            <a:r>
              <a:rPr lang="hr-HR" dirty="0" err="1" smtClean="0"/>
              <a:t>warehouse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Usporedili smo </a:t>
            </a:r>
            <a:r>
              <a:rPr lang="hr-HR" dirty="0" smtClean="0"/>
              <a:t>performanse – </a:t>
            </a:r>
            <a:r>
              <a:rPr lang="hr-HR" dirty="0" err="1" smtClean="0"/>
              <a:t>result</a:t>
            </a:r>
            <a:r>
              <a:rPr lang="hr-HR" dirty="0" smtClean="0"/>
              <a:t> </a:t>
            </a:r>
            <a:r>
              <a:rPr lang="hr-HR" dirty="0" err="1" smtClean="0"/>
              <a:t>cache</a:t>
            </a:r>
            <a:endParaRPr lang="en-GB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31801" y="868764"/>
            <a:ext cx="8283049" cy="3092206"/>
          </a:xfrm>
        </p:spPr>
        <p:txBody>
          <a:bodyPr/>
          <a:lstStyle/>
          <a:p>
            <a:endParaRPr lang="hr-HR" dirty="0"/>
          </a:p>
          <a:p>
            <a:endParaRPr lang="hr-HR" dirty="0" smtClean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861494"/>
              </p:ext>
            </p:extLst>
          </p:nvPr>
        </p:nvGraphicFramePr>
        <p:xfrm>
          <a:off x="856211" y="1080276"/>
          <a:ext cx="7349039" cy="3697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716" y="4778188"/>
            <a:ext cx="1090566" cy="2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4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r-HR" dirty="0" err="1" smtClean="0"/>
              <a:t>Database</a:t>
            </a:r>
            <a:r>
              <a:rPr lang="hr-HR" dirty="0" smtClean="0"/>
              <a:t> bare metal i autonomni data </a:t>
            </a:r>
            <a:r>
              <a:rPr lang="hr-HR" dirty="0" err="1" smtClean="0"/>
              <a:t>warehouse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Izgradnja data centra i mogućnosti konzole (+/-)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716" y="4778188"/>
            <a:ext cx="1090566" cy="208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66" y="1143871"/>
            <a:ext cx="8620125" cy="487829"/>
          </a:xfrm>
          <a:prstGeom prst="rect">
            <a:avLst/>
          </a:prstGeom>
        </p:spPr>
      </p:pic>
      <p:sp>
        <p:nvSpPr>
          <p:cNvPr id="8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31800" y="1639864"/>
            <a:ext cx="3541684" cy="1947461"/>
          </a:xfrm>
        </p:spPr>
        <p:txBody>
          <a:bodyPr/>
          <a:lstStyle/>
          <a:p>
            <a:pPr>
              <a:lnSpc>
                <a:spcPct val="200000"/>
              </a:lnSpc>
            </a:pPr>
            <a:endParaRPr lang="hr-HR" sz="1500" dirty="0" smtClean="0"/>
          </a:p>
          <a:p>
            <a:pPr>
              <a:lnSpc>
                <a:spcPct val="200000"/>
              </a:lnSpc>
            </a:pPr>
            <a:r>
              <a:rPr lang="hr-HR" sz="1500" dirty="0" smtClean="0"/>
              <a:t>(+) </a:t>
            </a:r>
            <a:r>
              <a:rPr lang="hr-HR" sz="1500" dirty="0"/>
              <a:t>Lako se koristi</a:t>
            </a:r>
          </a:p>
          <a:p>
            <a:pPr>
              <a:lnSpc>
                <a:spcPct val="200000"/>
              </a:lnSpc>
            </a:pPr>
            <a:r>
              <a:rPr lang="hr-HR" sz="1500" dirty="0"/>
              <a:t>(+) Odlično dokumentirano</a:t>
            </a:r>
          </a:p>
          <a:p>
            <a:endParaRPr lang="en-GB" dirty="0"/>
          </a:p>
        </p:txBody>
      </p:sp>
      <p:sp>
        <p:nvSpPr>
          <p:cNvPr id="9" name="Textplatzhalter 1"/>
          <p:cNvSpPr txBox="1">
            <a:spLocks/>
          </p:cNvSpPr>
          <p:nvPr/>
        </p:nvSpPr>
        <p:spPr>
          <a:xfrm>
            <a:off x="5253645" y="1639864"/>
            <a:ext cx="3280814" cy="1947461"/>
          </a:xfrm>
          <a:prstGeom prst="rect">
            <a:avLst/>
          </a:prstGeom>
        </p:spPr>
        <p:txBody>
          <a:bodyPr lIns="0" tIns="0" rIns="0" bIns="0"/>
          <a:lstStyle>
            <a:lvl1pPr marL="0" indent="-18000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358775" indent="-174625" algn="l" defTabSz="4572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539750" indent="-177800" algn="l" defTabSz="4572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charset="2"/>
              <a:buChar char="§"/>
              <a:tabLst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714375" indent="-182563" algn="l" defTabSz="4572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900113" indent="-177800" algn="l" defTabSz="4572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charset="2"/>
              <a:buChar char="§"/>
              <a:tabLst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endParaRPr lang="hr-HR" sz="1500" dirty="0" smtClean="0"/>
          </a:p>
          <a:p>
            <a:pPr>
              <a:lnSpc>
                <a:spcPct val="200000"/>
              </a:lnSpc>
            </a:pPr>
            <a:r>
              <a:rPr lang="hr-HR" sz="1500" dirty="0" smtClean="0"/>
              <a:t>(-)  </a:t>
            </a:r>
            <a:r>
              <a:rPr lang="hr-HR" sz="1500" dirty="0"/>
              <a:t>Kopiranje 9,18 GB/h</a:t>
            </a:r>
          </a:p>
          <a:p>
            <a:pPr marL="180000">
              <a:lnSpc>
                <a:spcPct val="20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91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r-HR" dirty="0" err="1" smtClean="0"/>
              <a:t>Database</a:t>
            </a:r>
            <a:r>
              <a:rPr lang="hr-HR" dirty="0" smtClean="0"/>
              <a:t> bare metal i autonomni data </a:t>
            </a:r>
            <a:r>
              <a:rPr lang="hr-HR" dirty="0" err="1" smtClean="0"/>
              <a:t>warehouse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Usporedili smo performanse – </a:t>
            </a:r>
            <a:r>
              <a:rPr lang="hr-HR" dirty="0" err="1"/>
              <a:t>result</a:t>
            </a:r>
            <a:r>
              <a:rPr lang="hr-HR" dirty="0"/>
              <a:t> </a:t>
            </a:r>
            <a:r>
              <a:rPr lang="hr-HR" dirty="0" err="1"/>
              <a:t>cache</a:t>
            </a:r>
            <a:endParaRPr lang="en-GB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31801" y="868764"/>
            <a:ext cx="8283049" cy="3092206"/>
          </a:xfrm>
        </p:spPr>
        <p:txBody>
          <a:bodyPr/>
          <a:lstStyle/>
          <a:p>
            <a:endParaRPr lang="hr-HR" dirty="0"/>
          </a:p>
          <a:p>
            <a:endParaRPr lang="hr-HR" dirty="0" smtClean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2650017"/>
              </p:ext>
            </p:extLst>
          </p:nvPr>
        </p:nvGraphicFramePr>
        <p:xfrm>
          <a:off x="677598" y="1122184"/>
          <a:ext cx="7791451" cy="3575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716" y="4778188"/>
            <a:ext cx="1090566" cy="2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5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r-HR" dirty="0" err="1" smtClean="0"/>
              <a:t>Database</a:t>
            </a:r>
            <a:r>
              <a:rPr lang="hr-HR" dirty="0" smtClean="0"/>
              <a:t> bare metal i autonomni data </a:t>
            </a:r>
            <a:r>
              <a:rPr lang="hr-HR" dirty="0" err="1" smtClean="0"/>
              <a:t>warehouse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Usporedili smo performanse – </a:t>
            </a:r>
            <a:r>
              <a:rPr lang="hr-HR" dirty="0" err="1"/>
              <a:t>result</a:t>
            </a:r>
            <a:r>
              <a:rPr lang="hr-HR" dirty="0"/>
              <a:t> </a:t>
            </a:r>
            <a:r>
              <a:rPr lang="hr-HR" dirty="0" err="1"/>
              <a:t>cache</a:t>
            </a:r>
            <a:endParaRPr lang="en-GB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31801" y="868764"/>
            <a:ext cx="8283049" cy="3092206"/>
          </a:xfrm>
        </p:spPr>
        <p:txBody>
          <a:bodyPr/>
          <a:lstStyle/>
          <a:p>
            <a:endParaRPr lang="hr-HR" dirty="0"/>
          </a:p>
          <a:p>
            <a:endParaRPr lang="hr-HR" dirty="0" smtClean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6784594"/>
              </p:ext>
            </p:extLst>
          </p:nvPr>
        </p:nvGraphicFramePr>
        <p:xfrm>
          <a:off x="540327" y="868764"/>
          <a:ext cx="7905404" cy="3725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716" y="4778188"/>
            <a:ext cx="1090566" cy="2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r-HR" dirty="0" err="1" smtClean="0"/>
              <a:t>Database</a:t>
            </a:r>
            <a:r>
              <a:rPr lang="hr-HR" dirty="0" smtClean="0"/>
              <a:t> bare metal i autonomni data </a:t>
            </a:r>
            <a:r>
              <a:rPr lang="hr-HR" dirty="0" err="1" smtClean="0"/>
              <a:t>warehouse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Usporedili smo </a:t>
            </a:r>
            <a:r>
              <a:rPr lang="hr-HR" dirty="0" smtClean="0"/>
              <a:t>performanse</a:t>
            </a:r>
            <a:endParaRPr lang="en-GB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8304864"/>
              </p:ext>
            </p:extLst>
          </p:nvPr>
        </p:nvGraphicFramePr>
        <p:xfrm>
          <a:off x="665691" y="914400"/>
          <a:ext cx="7749647" cy="3695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716" y="4778188"/>
            <a:ext cx="1090566" cy="2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r-HR" dirty="0" err="1" smtClean="0"/>
              <a:t>Database</a:t>
            </a:r>
            <a:r>
              <a:rPr lang="hr-HR" dirty="0" smtClean="0"/>
              <a:t> bare metal i autonomni data </a:t>
            </a:r>
            <a:r>
              <a:rPr lang="hr-HR" dirty="0" err="1" smtClean="0"/>
              <a:t>warehouse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Bugovi</a:t>
            </a:r>
            <a:r>
              <a:rPr lang="hr-HR" dirty="0"/>
              <a:t> na koje smo naišli i potencijalni problemi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716" y="4778188"/>
            <a:ext cx="1090566" cy="208199"/>
          </a:xfrm>
          <a:prstGeom prst="rect">
            <a:avLst/>
          </a:prstGeom>
        </p:spPr>
      </p:pic>
      <p:sp>
        <p:nvSpPr>
          <p:cNvPr id="8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549502" y="1262131"/>
            <a:ext cx="4023822" cy="1947461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hr-HR" sz="1500" dirty="0" smtClean="0"/>
              <a:t>Import </a:t>
            </a:r>
            <a:r>
              <a:rPr lang="hr-HR" sz="1500" dirty="0"/>
              <a:t>(</a:t>
            </a:r>
            <a:r>
              <a:rPr lang="hr-HR" sz="1500" dirty="0" err="1"/>
              <a:t>character</a:t>
            </a:r>
            <a:r>
              <a:rPr lang="hr-HR" sz="1500" dirty="0"/>
              <a:t> set konverzija)</a:t>
            </a:r>
          </a:p>
          <a:p>
            <a:pPr>
              <a:lnSpc>
                <a:spcPct val="250000"/>
              </a:lnSpc>
            </a:pPr>
            <a:r>
              <a:rPr lang="hr-HR" sz="1500" dirty="0" err="1"/>
              <a:t>Restore</a:t>
            </a:r>
            <a:r>
              <a:rPr lang="hr-HR" sz="1500" dirty="0"/>
              <a:t> - SR 3-17636359941</a:t>
            </a:r>
          </a:p>
          <a:p>
            <a:pPr>
              <a:lnSpc>
                <a:spcPct val="250000"/>
              </a:lnSpc>
            </a:pPr>
            <a:r>
              <a:rPr lang="hr-HR" sz="1500" dirty="0" err="1"/>
              <a:t>Resource</a:t>
            </a:r>
            <a:r>
              <a:rPr lang="hr-HR" sz="1500" dirty="0"/>
              <a:t> manager (</a:t>
            </a:r>
            <a:r>
              <a:rPr lang="hr-HR" sz="1500" dirty="0" err="1"/>
              <a:t>max_idle_time</a:t>
            </a:r>
            <a:r>
              <a:rPr lang="hr-HR" sz="1500" dirty="0"/>
              <a:t>)</a:t>
            </a:r>
          </a:p>
          <a:p>
            <a:pPr>
              <a:lnSpc>
                <a:spcPct val="250000"/>
              </a:lnSpc>
            </a:pPr>
            <a:r>
              <a:rPr lang="hr-HR" sz="1500" dirty="0" err="1"/>
              <a:t>Firewall</a:t>
            </a:r>
            <a:r>
              <a:rPr lang="hr-HR" sz="1500" dirty="0"/>
              <a:t> na </a:t>
            </a:r>
            <a:r>
              <a:rPr lang="hr-HR" sz="1500" dirty="0" err="1"/>
              <a:t>load</a:t>
            </a:r>
            <a:r>
              <a:rPr lang="hr-HR" sz="1500" dirty="0"/>
              <a:t> </a:t>
            </a:r>
            <a:r>
              <a:rPr lang="hr-HR" sz="1500" dirty="0" err="1"/>
              <a:t>balanceru</a:t>
            </a:r>
            <a:endParaRPr lang="hr-HR" sz="1500" dirty="0"/>
          </a:p>
          <a:p>
            <a:pPr>
              <a:lnSpc>
                <a:spcPct val="250000"/>
              </a:lnSpc>
            </a:pPr>
            <a:r>
              <a:rPr lang="hr-HR" sz="1500" dirty="0" err="1"/>
              <a:t>Job</a:t>
            </a:r>
            <a:r>
              <a:rPr lang="hr-HR" sz="1500" dirty="0"/>
              <a:t> na bazi se vrti serijski</a:t>
            </a:r>
          </a:p>
          <a:p>
            <a:endParaRPr lang="en-GB" dirty="0"/>
          </a:p>
        </p:txBody>
      </p:sp>
      <p:sp>
        <p:nvSpPr>
          <p:cNvPr id="9" name="Textplatzhalter 1"/>
          <p:cNvSpPr txBox="1">
            <a:spLocks/>
          </p:cNvSpPr>
          <p:nvPr/>
        </p:nvSpPr>
        <p:spPr>
          <a:xfrm>
            <a:off x="5911273" y="1262130"/>
            <a:ext cx="2922444" cy="1947461"/>
          </a:xfrm>
          <a:prstGeom prst="rect">
            <a:avLst/>
          </a:prstGeom>
        </p:spPr>
        <p:txBody>
          <a:bodyPr lIns="0" tIns="0" rIns="0" bIns="0"/>
          <a:lstStyle>
            <a:lvl1pPr marL="0" indent="-18000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358775" indent="-174625" algn="l" defTabSz="4572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539750" indent="-177800" algn="l" defTabSz="4572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charset="2"/>
              <a:buChar char="§"/>
              <a:tabLst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714375" indent="-182563" algn="l" defTabSz="4572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900113" indent="-177800" algn="l" defTabSz="4572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charset="2"/>
              <a:buChar char="§"/>
              <a:tabLst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hr-HR" sz="1500" dirty="0"/>
              <a:t>SLA</a:t>
            </a:r>
          </a:p>
          <a:p>
            <a:pPr>
              <a:lnSpc>
                <a:spcPct val="250000"/>
              </a:lnSpc>
            </a:pPr>
            <a:r>
              <a:rPr lang="hr-HR" sz="1500" dirty="0"/>
              <a:t>Izolacija</a:t>
            </a:r>
          </a:p>
          <a:p>
            <a:pPr marL="180000">
              <a:lnSpc>
                <a:spcPct val="20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424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r-HR" dirty="0" err="1" smtClean="0"/>
              <a:t>Database</a:t>
            </a:r>
            <a:r>
              <a:rPr lang="hr-HR" dirty="0" smtClean="0"/>
              <a:t> bare metal i autonomni data </a:t>
            </a:r>
            <a:r>
              <a:rPr lang="hr-HR" dirty="0" err="1" smtClean="0"/>
              <a:t>warehouse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Kada sumiramo</a:t>
            </a:r>
            <a:endParaRPr lang="en-GB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31801" y="1191600"/>
            <a:ext cx="8283049" cy="3092206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hr-HR" sz="1500" dirty="0"/>
              <a:t>Konzola i </a:t>
            </a:r>
            <a:r>
              <a:rPr lang="hr-HR" sz="1500" dirty="0" err="1"/>
              <a:t>provisioning</a:t>
            </a:r>
            <a:endParaRPr lang="hr-HR" sz="1500" dirty="0"/>
          </a:p>
          <a:p>
            <a:pPr>
              <a:lnSpc>
                <a:spcPct val="250000"/>
              </a:lnSpc>
            </a:pPr>
            <a:r>
              <a:rPr lang="hr-HR" sz="1500" dirty="0" err="1" smtClean="0"/>
              <a:t>Patching</a:t>
            </a:r>
            <a:r>
              <a:rPr lang="hr-HR" sz="1500" dirty="0" smtClean="0"/>
              <a:t> </a:t>
            </a:r>
            <a:r>
              <a:rPr lang="hr-HR" sz="1500" dirty="0"/>
              <a:t>i </a:t>
            </a:r>
            <a:r>
              <a:rPr lang="hr-HR" sz="1500" dirty="0" err="1"/>
              <a:t>security</a:t>
            </a:r>
            <a:endParaRPr lang="hr-HR" sz="1500" dirty="0"/>
          </a:p>
          <a:p>
            <a:pPr>
              <a:lnSpc>
                <a:spcPct val="250000"/>
              </a:lnSpc>
            </a:pPr>
            <a:r>
              <a:rPr lang="hr-HR" sz="1500" dirty="0"/>
              <a:t>Backup i </a:t>
            </a:r>
            <a:r>
              <a:rPr lang="hr-HR" sz="1500" dirty="0" err="1"/>
              <a:t>restore</a:t>
            </a:r>
            <a:endParaRPr lang="hr-HR" sz="1500" dirty="0"/>
          </a:p>
          <a:p>
            <a:pPr>
              <a:lnSpc>
                <a:spcPct val="250000"/>
              </a:lnSpc>
            </a:pPr>
            <a:r>
              <a:rPr lang="hr-HR" sz="1500" dirty="0"/>
              <a:t>Performanse</a:t>
            </a:r>
          </a:p>
          <a:p>
            <a:endParaRPr lang="hr-HR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716" y="4778188"/>
            <a:ext cx="1090566" cy="2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6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r-HR" dirty="0" err="1" smtClean="0"/>
              <a:t>Database</a:t>
            </a:r>
            <a:r>
              <a:rPr lang="hr-HR" dirty="0" smtClean="0"/>
              <a:t> bare metal i autonomni data </a:t>
            </a:r>
            <a:r>
              <a:rPr lang="hr-HR" dirty="0" err="1" smtClean="0"/>
              <a:t>warehouse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Oracle DBA u budućnosti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28" y="1000127"/>
            <a:ext cx="8326520" cy="34367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716" y="4778188"/>
            <a:ext cx="1090566" cy="2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5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976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r-HR" dirty="0" err="1" smtClean="0"/>
              <a:t>Database</a:t>
            </a:r>
            <a:r>
              <a:rPr lang="hr-HR" dirty="0" smtClean="0"/>
              <a:t> bare metal i autonomni data </a:t>
            </a:r>
            <a:r>
              <a:rPr lang="hr-HR" dirty="0" err="1" smtClean="0"/>
              <a:t>warehouse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Izgradnja data centra i mogućnosti konzole</a:t>
            </a:r>
            <a:endParaRPr lang="en-GB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hr-HR" dirty="0" smtClean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542" y="977462"/>
            <a:ext cx="3529264" cy="35989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716" y="4778188"/>
            <a:ext cx="1090566" cy="2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6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r-HR" dirty="0" err="1" smtClean="0"/>
              <a:t>Database</a:t>
            </a:r>
            <a:r>
              <a:rPr lang="hr-HR" dirty="0" smtClean="0"/>
              <a:t> bare metal i autonomni data </a:t>
            </a:r>
            <a:r>
              <a:rPr lang="hr-HR" dirty="0" err="1" smtClean="0"/>
              <a:t>warehouse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Database</a:t>
            </a:r>
            <a:r>
              <a:rPr lang="hr-HR" dirty="0" smtClean="0"/>
              <a:t> bare metal servis</a:t>
            </a:r>
            <a:endParaRPr lang="en-GB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31799" y="1061802"/>
            <a:ext cx="8283049" cy="3092206"/>
          </a:xfrm>
        </p:spPr>
        <p:txBody>
          <a:bodyPr/>
          <a:lstStyle/>
          <a:p>
            <a:endParaRPr lang="hr-HR" dirty="0" smtClean="0"/>
          </a:p>
          <a:p>
            <a:pPr>
              <a:lnSpc>
                <a:spcPct val="250000"/>
              </a:lnSpc>
            </a:pPr>
            <a:r>
              <a:rPr lang="hr-HR" sz="1500" dirty="0" smtClean="0"/>
              <a:t>ORACLE </a:t>
            </a:r>
            <a:r>
              <a:rPr lang="hr-HR" sz="1500" dirty="0"/>
              <a:t>SERVER X5-2L </a:t>
            </a:r>
          </a:p>
          <a:p>
            <a:pPr>
              <a:lnSpc>
                <a:spcPct val="250000"/>
              </a:lnSpc>
            </a:pPr>
            <a:r>
              <a:rPr lang="en-US" sz="1500" dirty="0"/>
              <a:t>36 CPU</a:t>
            </a:r>
            <a:r>
              <a:rPr lang="hr-HR" sz="1500" dirty="0"/>
              <a:t> (</a:t>
            </a:r>
            <a:r>
              <a:rPr lang="pt-BR" sz="1500" dirty="0"/>
              <a:t>Intel(R) Xeon(R) CPU E5-2699 v3 @ </a:t>
            </a:r>
            <a:r>
              <a:rPr lang="pt-BR" sz="1500" dirty="0" smtClean="0"/>
              <a:t>2</a:t>
            </a:r>
            <a:r>
              <a:rPr lang="hr-HR" sz="1500" dirty="0" smtClean="0"/>
              <a:t>,</a:t>
            </a:r>
            <a:r>
              <a:rPr lang="pt-BR" sz="1500" dirty="0" smtClean="0"/>
              <a:t>30GHz</a:t>
            </a:r>
            <a:r>
              <a:rPr lang="hr-HR" sz="1500" dirty="0" smtClean="0"/>
              <a:t>)</a:t>
            </a:r>
          </a:p>
          <a:p>
            <a:pPr>
              <a:lnSpc>
                <a:spcPct val="250000"/>
              </a:lnSpc>
            </a:pPr>
            <a:r>
              <a:rPr lang="en-US" sz="1500" dirty="0" smtClean="0"/>
              <a:t>512 </a:t>
            </a:r>
            <a:r>
              <a:rPr lang="en-US" sz="1500" dirty="0"/>
              <a:t>GB mem</a:t>
            </a:r>
            <a:r>
              <a:rPr lang="hr-HR" sz="1500" dirty="0" err="1" smtClean="0"/>
              <a:t>orije</a:t>
            </a:r>
            <a:endParaRPr lang="hr-HR" sz="1500" dirty="0" smtClean="0"/>
          </a:p>
          <a:p>
            <a:pPr>
              <a:lnSpc>
                <a:spcPct val="250000"/>
              </a:lnSpc>
            </a:pPr>
            <a:r>
              <a:rPr lang="hr-HR" sz="1500" dirty="0" smtClean="0"/>
              <a:t>9 x</a:t>
            </a:r>
            <a:r>
              <a:rPr lang="nn-NO" sz="1500" dirty="0" smtClean="0"/>
              <a:t> 3</a:t>
            </a:r>
            <a:r>
              <a:rPr lang="hr-HR" sz="1500" dirty="0" smtClean="0"/>
              <a:t>,</a:t>
            </a:r>
            <a:r>
              <a:rPr lang="nn-NO" sz="1500" dirty="0" smtClean="0"/>
              <a:t>2 </a:t>
            </a:r>
            <a:r>
              <a:rPr lang="nn-NO" sz="1500" dirty="0"/>
              <a:t>TB lokalnih NVMe SSD-ova</a:t>
            </a:r>
            <a:endParaRPr lang="hr-HR" sz="1500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716" y="4778188"/>
            <a:ext cx="1090566" cy="2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r-HR" dirty="0" err="1" smtClean="0"/>
              <a:t>Database</a:t>
            </a:r>
            <a:r>
              <a:rPr lang="hr-HR" dirty="0" smtClean="0"/>
              <a:t> bare metal i autonomni data </a:t>
            </a:r>
            <a:r>
              <a:rPr lang="hr-HR" dirty="0" err="1" smtClean="0"/>
              <a:t>warehouse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Database</a:t>
            </a:r>
            <a:r>
              <a:rPr lang="hr-HR" dirty="0" smtClean="0"/>
              <a:t> bare metal servis</a:t>
            </a:r>
            <a:endParaRPr lang="en-GB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31799" y="1061802"/>
            <a:ext cx="8283049" cy="309220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s-ES" sz="1500" dirty="0" smtClean="0"/>
              <a:t>Oracle </a:t>
            </a:r>
            <a:r>
              <a:rPr lang="es-ES" sz="1500" dirty="0" err="1"/>
              <a:t>Database</a:t>
            </a:r>
            <a:r>
              <a:rPr lang="es-ES" sz="1500" dirty="0"/>
              <a:t> 12c EE Extreme </a:t>
            </a:r>
            <a:r>
              <a:rPr lang="es-ES" sz="1500" dirty="0" err="1"/>
              <a:t>Perf</a:t>
            </a:r>
            <a:r>
              <a:rPr lang="es-ES" sz="1500" dirty="0"/>
              <a:t> </a:t>
            </a:r>
            <a:r>
              <a:rPr lang="es-ES" sz="1500" dirty="0" err="1"/>
              <a:t>Release</a:t>
            </a:r>
            <a:r>
              <a:rPr lang="es-ES" sz="1500" dirty="0"/>
              <a:t> 12.2.0.1.0</a:t>
            </a:r>
            <a:r>
              <a:rPr lang="hr-HR" sz="1500" dirty="0"/>
              <a:t> (single </a:t>
            </a:r>
            <a:r>
              <a:rPr lang="hr-HR" sz="1500" dirty="0" err="1"/>
              <a:t>tenant</a:t>
            </a:r>
            <a:r>
              <a:rPr lang="hr-HR" sz="1500" dirty="0" smtClean="0"/>
              <a:t>)</a:t>
            </a:r>
          </a:p>
          <a:p>
            <a:pPr>
              <a:lnSpc>
                <a:spcPct val="200000"/>
              </a:lnSpc>
            </a:pPr>
            <a:r>
              <a:rPr lang="hr-HR" sz="1500" dirty="0" err="1" smtClean="0"/>
              <a:t>Provizionirano</a:t>
            </a:r>
            <a:r>
              <a:rPr lang="hr-HR" sz="1500" dirty="0" smtClean="0"/>
              <a:t> za 90-ak minuta</a:t>
            </a:r>
            <a:endParaRPr lang="hr-HR" sz="1500" dirty="0"/>
          </a:p>
          <a:p>
            <a:pPr marL="0" indent="0">
              <a:buNone/>
            </a:pPr>
            <a:endParaRPr lang="hr-HR" sz="1500" dirty="0"/>
          </a:p>
          <a:p>
            <a:pPr>
              <a:lnSpc>
                <a:spcPct val="200000"/>
              </a:lnSpc>
            </a:pPr>
            <a:r>
              <a:rPr lang="en-US" sz="1500" dirty="0"/>
              <a:t>BEGIN DBMS_RESOURCE_MANAGER.CALIBRATE_IO (9, 10, </a:t>
            </a:r>
            <a:r>
              <a:rPr lang="en-US" sz="1500" dirty="0" err="1"/>
              <a:t>iops</a:t>
            </a:r>
            <a:r>
              <a:rPr lang="en-US" sz="1500" dirty="0"/>
              <a:t>, mbps, </a:t>
            </a:r>
            <a:r>
              <a:rPr lang="en-US" sz="1500" dirty="0" err="1"/>
              <a:t>lat</a:t>
            </a:r>
            <a:r>
              <a:rPr lang="en-US" sz="1500" dirty="0"/>
              <a:t>);</a:t>
            </a:r>
            <a:endParaRPr lang="hr-HR" sz="1500" dirty="0"/>
          </a:p>
          <a:p>
            <a:pPr marL="0" indent="0">
              <a:lnSpc>
                <a:spcPct val="200000"/>
              </a:lnSpc>
              <a:buNone/>
            </a:pPr>
            <a:r>
              <a:rPr lang="hr-HR" sz="1500" dirty="0"/>
              <a:t>      </a:t>
            </a:r>
            <a:r>
              <a:rPr lang="hr-HR" sz="1500" dirty="0" err="1"/>
              <a:t>max_iops</a:t>
            </a:r>
            <a:r>
              <a:rPr lang="hr-HR" sz="1500" dirty="0"/>
              <a:t> = 392 260</a:t>
            </a:r>
          </a:p>
          <a:p>
            <a:pPr marL="0" indent="0">
              <a:buNone/>
            </a:pPr>
            <a:r>
              <a:rPr lang="hr-HR" sz="1500" dirty="0"/>
              <a:t>      </a:t>
            </a:r>
            <a:r>
              <a:rPr lang="hr-HR" sz="1500" dirty="0" err="1"/>
              <a:t>latency</a:t>
            </a:r>
            <a:r>
              <a:rPr lang="hr-HR" sz="1500" dirty="0"/>
              <a:t> = 0</a:t>
            </a:r>
          </a:p>
          <a:p>
            <a:pPr marL="0" indent="0">
              <a:buNone/>
            </a:pPr>
            <a:r>
              <a:rPr lang="hr-HR" sz="1500" dirty="0"/>
              <a:t>      </a:t>
            </a:r>
            <a:r>
              <a:rPr lang="hr-HR" sz="1500" dirty="0" err="1"/>
              <a:t>max_mbps</a:t>
            </a:r>
            <a:r>
              <a:rPr lang="hr-HR" sz="1500" dirty="0"/>
              <a:t> = 20 129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716" y="4778188"/>
            <a:ext cx="1090566" cy="2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4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r-HR" dirty="0" err="1" smtClean="0"/>
              <a:t>Database</a:t>
            </a:r>
            <a:r>
              <a:rPr lang="hr-HR" dirty="0" smtClean="0"/>
              <a:t> bare metal i autonomni data </a:t>
            </a:r>
            <a:r>
              <a:rPr lang="hr-HR" dirty="0" err="1" smtClean="0"/>
              <a:t>warehouse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Backup i </a:t>
            </a:r>
            <a:r>
              <a:rPr lang="hr-HR" dirty="0" err="1"/>
              <a:t>restore</a:t>
            </a:r>
            <a:endParaRPr lang="en-GB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31801" y="947345"/>
            <a:ext cx="8283049" cy="3092206"/>
          </a:xfrm>
        </p:spPr>
        <p:txBody>
          <a:bodyPr/>
          <a:lstStyle/>
          <a:p>
            <a:r>
              <a:rPr lang="hr-HR" dirty="0"/>
              <a:t>Baza veličine </a:t>
            </a:r>
            <a:r>
              <a:rPr lang="hr-HR" dirty="0" smtClean="0"/>
              <a:t>1,1 </a:t>
            </a:r>
            <a:r>
              <a:rPr lang="hr-HR" dirty="0"/>
              <a:t>TB</a:t>
            </a:r>
          </a:p>
          <a:p>
            <a:r>
              <a:rPr lang="hr-HR" dirty="0" err="1"/>
              <a:t>Defaultne</a:t>
            </a:r>
            <a:r>
              <a:rPr lang="hr-HR" dirty="0"/>
              <a:t> RMAN postavke – 5 kanala, </a:t>
            </a:r>
            <a:r>
              <a:rPr lang="hr-HR" dirty="0" err="1"/>
              <a:t>maxpiecesize</a:t>
            </a:r>
            <a:r>
              <a:rPr lang="hr-HR" dirty="0"/>
              <a:t> </a:t>
            </a:r>
            <a:r>
              <a:rPr lang="hr-HR" dirty="0" smtClean="0"/>
              <a:t>2G</a:t>
            </a:r>
            <a:endParaRPr lang="hr-HR" dirty="0"/>
          </a:p>
          <a:p>
            <a:r>
              <a:rPr lang="hr-HR" dirty="0"/>
              <a:t>Kroz </a:t>
            </a:r>
            <a:r>
              <a:rPr lang="hr-HR" dirty="0" smtClean="0"/>
              <a:t>konzolu (objektni </a:t>
            </a:r>
            <a:r>
              <a:rPr lang="hr-HR" dirty="0" err="1" smtClean="0"/>
              <a:t>storage</a:t>
            </a:r>
            <a:r>
              <a:rPr lang="hr-HR" dirty="0" smtClean="0"/>
              <a:t>)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      </a:t>
            </a:r>
            <a:r>
              <a:rPr lang="hr-HR" dirty="0" smtClean="0"/>
              <a:t>Backup i </a:t>
            </a:r>
            <a:r>
              <a:rPr lang="hr-HR" dirty="0" err="1" smtClean="0"/>
              <a:t>restore</a:t>
            </a:r>
            <a:r>
              <a:rPr lang="hr-HR" dirty="0" smtClean="0"/>
              <a:t>: 130 minuta</a:t>
            </a:r>
            <a:endParaRPr lang="hr-HR" dirty="0"/>
          </a:p>
          <a:p>
            <a:r>
              <a:rPr lang="hr-HR" dirty="0" smtClean="0"/>
              <a:t>Pomoću </a:t>
            </a:r>
            <a:r>
              <a:rPr lang="hr-HR" dirty="0"/>
              <a:t>skripte </a:t>
            </a:r>
            <a:r>
              <a:rPr lang="hr-HR" dirty="0" smtClean="0"/>
              <a:t>(direktno </a:t>
            </a:r>
            <a:r>
              <a:rPr lang="hr-HR" dirty="0"/>
              <a:t>na ASM RECO disk </a:t>
            </a:r>
            <a:r>
              <a:rPr lang="hr-HR" dirty="0" smtClean="0"/>
              <a:t>grupu) 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      </a:t>
            </a:r>
            <a:r>
              <a:rPr lang="it-IT" dirty="0"/>
              <a:t>Backup i </a:t>
            </a:r>
            <a:r>
              <a:rPr lang="it-IT" dirty="0" smtClean="0"/>
              <a:t>restore: </a:t>
            </a:r>
            <a:r>
              <a:rPr lang="hr-HR" dirty="0" smtClean="0"/>
              <a:t>11</a:t>
            </a:r>
            <a:r>
              <a:rPr lang="it-IT" dirty="0" smtClean="0"/>
              <a:t> </a:t>
            </a:r>
            <a:r>
              <a:rPr lang="it-IT" dirty="0"/>
              <a:t>minuta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20" y="3003652"/>
            <a:ext cx="8125723" cy="11132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716" y="4778188"/>
            <a:ext cx="1090566" cy="2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7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r-HR" dirty="0" err="1" smtClean="0"/>
              <a:t>Database</a:t>
            </a:r>
            <a:r>
              <a:rPr lang="hr-HR" dirty="0" smtClean="0"/>
              <a:t> bare metal i autonomni data </a:t>
            </a:r>
            <a:r>
              <a:rPr lang="hr-HR" dirty="0" err="1" smtClean="0"/>
              <a:t>warehouse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Testirali smo </a:t>
            </a:r>
            <a:r>
              <a:rPr lang="hr-HR" dirty="0" err="1"/>
              <a:t>in-memory</a:t>
            </a:r>
            <a:endParaRPr lang="en-GB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31801" y="947345"/>
            <a:ext cx="8283049" cy="309220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hr-HR" sz="1500" dirty="0" smtClean="0"/>
              <a:t>Brzina punjenja tablica u memoriji</a:t>
            </a:r>
          </a:p>
          <a:p>
            <a:pPr lvl="1">
              <a:lnSpc>
                <a:spcPct val="200000"/>
              </a:lnSpc>
            </a:pPr>
            <a:r>
              <a:rPr lang="hr-HR" sz="1500" dirty="0" err="1" smtClean="0"/>
              <a:t>inmemory_priority</a:t>
            </a:r>
            <a:r>
              <a:rPr lang="hr-HR" sz="1500" dirty="0" smtClean="0"/>
              <a:t>=</a:t>
            </a:r>
            <a:r>
              <a:rPr lang="hr-HR" sz="1500" dirty="0" err="1" smtClean="0"/>
              <a:t>critical</a:t>
            </a:r>
            <a:endParaRPr lang="hr-HR" sz="15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705637"/>
              </p:ext>
            </p:extLst>
          </p:nvPr>
        </p:nvGraphicFramePr>
        <p:xfrm>
          <a:off x="622539" y="2360303"/>
          <a:ext cx="771874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0743">
                  <a:extLst>
                    <a:ext uri="{9D8B030D-6E8A-4147-A177-3AD203B41FA5}">
                      <a16:colId xmlns:a16="http://schemas.microsoft.com/office/drawing/2014/main" val="159910585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0914899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err="1" smtClean="0"/>
                        <a:t>inmemory_max_populate_servers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GB/h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445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  2,2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095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23,5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019986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716" y="4778188"/>
            <a:ext cx="1090566" cy="2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8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r-HR" dirty="0" err="1" smtClean="0"/>
              <a:t>Database</a:t>
            </a:r>
            <a:r>
              <a:rPr lang="hr-HR" dirty="0" smtClean="0"/>
              <a:t> bare metal i autonomni data </a:t>
            </a:r>
            <a:r>
              <a:rPr lang="hr-HR" dirty="0" err="1" smtClean="0"/>
              <a:t>warehouse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Testirali smo </a:t>
            </a:r>
            <a:r>
              <a:rPr lang="hr-HR" dirty="0" err="1" smtClean="0"/>
              <a:t>in-memory</a:t>
            </a:r>
            <a:r>
              <a:rPr lang="hr-HR" dirty="0" smtClean="0"/>
              <a:t> - </a:t>
            </a:r>
            <a:r>
              <a:rPr lang="hr-HR" dirty="0" err="1" smtClean="0"/>
              <a:t>memkompresija</a:t>
            </a:r>
            <a:endParaRPr lang="en-GB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6092033"/>
              </p:ext>
            </p:extLst>
          </p:nvPr>
        </p:nvGraphicFramePr>
        <p:xfrm>
          <a:off x="483174" y="1088967"/>
          <a:ext cx="8087248" cy="3266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716" y="4778188"/>
            <a:ext cx="1090566" cy="2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8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1">
  <a:themeElements>
    <a:clrScheme name="Telekom Austria Group 20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A281C"/>
      </a:accent1>
      <a:accent2>
        <a:srgbClr val="000000"/>
      </a:accent2>
      <a:accent3>
        <a:srgbClr val="6195AC"/>
      </a:accent3>
      <a:accent4>
        <a:srgbClr val="868C96"/>
      </a:accent4>
      <a:accent5>
        <a:srgbClr val="A3A9B0"/>
      </a:accent5>
      <a:accent6>
        <a:srgbClr val="C3C6CA"/>
      </a:accent6>
      <a:hlink>
        <a:srgbClr val="DA291C"/>
      </a:hlink>
      <a:folHlink>
        <a:srgbClr val="868C96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defRPr sz="1200" b="1" dirty="0" smtClean="0">
            <a:latin typeface="Verdana"/>
            <a:cs typeface="Verdan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1_TAG_16-9_intern_PC_Vorlage_180731_final" id="{535CB13C-E587-2640-B016-8D91B9CEA5C4}" vid="{5594DB65-0149-1E4D-A83F-D3548F10808A}"/>
    </a:ext>
  </a:extLst>
</a:theme>
</file>

<file path=ppt/theme/theme2.xml><?xml version="1.0" encoding="utf-8"?>
<a:theme xmlns:a="http://schemas.openxmlformats.org/drawingml/2006/main" name="1_A1">
  <a:themeElements>
    <a:clrScheme name="A1 Telekom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A281C"/>
      </a:accent1>
      <a:accent2>
        <a:srgbClr val="000000"/>
      </a:accent2>
      <a:accent3>
        <a:srgbClr val="6195AC"/>
      </a:accent3>
      <a:accent4>
        <a:srgbClr val="868C96"/>
      </a:accent4>
      <a:accent5>
        <a:srgbClr val="A3A9B0"/>
      </a:accent5>
      <a:accent6>
        <a:srgbClr val="C3C6CA"/>
      </a:accent6>
      <a:hlink>
        <a:srgbClr val="DA291C"/>
      </a:hlink>
      <a:folHlink>
        <a:srgbClr val="868C96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defRPr sz="1200" b="1" dirty="0" smtClean="0">
            <a:latin typeface="Verdana"/>
            <a:cs typeface="Verdana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A1_Group_2018</Template>
  <TotalTime>2908</TotalTime>
  <Words>1078</Words>
  <Application>Microsoft Office PowerPoint</Application>
  <PresentationFormat>On-screen Show (16:9)</PresentationFormat>
  <Paragraphs>428</Paragraphs>
  <Slides>36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A1 Einfach Fett</vt:lpstr>
      <vt:lpstr>Arial</vt:lpstr>
      <vt:lpstr>Calibri</vt:lpstr>
      <vt:lpstr>Verdana</vt:lpstr>
      <vt:lpstr>Wingdings</vt:lpstr>
      <vt:lpstr>A1</vt:lpstr>
      <vt:lpstr>1_A1</vt:lpstr>
      <vt:lpstr>Database bare metal i autonomni data warehouse</vt:lpstr>
      <vt:lpstr>Agenda</vt:lpstr>
      <vt:lpstr>Izgradnja data centra i mogućnosti konzole (+/-)</vt:lpstr>
      <vt:lpstr>Izgradnja data centra i mogućnosti konzole</vt:lpstr>
      <vt:lpstr>Database bare metal servis</vt:lpstr>
      <vt:lpstr>Database bare metal servis</vt:lpstr>
      <vt:lpstr>Backup i restore</vt:lpstr>
      <vt:lpstr>Testirali smo in-memory</vt:lpstr>
      <vt:lpstr>Testirali smo in-memory - memkompresija</vt:lpstr>
      <vt:lpstr>Testirali smo in-memory - memkompresija</vt:lpstr>
      <vt:lpstr>Testirali smo in-memory</vt:lpstr>
      <vt:lpstr>Testirali smo in-memory</vt:lpstr>
      <vt:lpstr>Testirali smo in-memory</vt:lpstr>
      <vt:lpstr>Swingbench</vt:lpstr>
      <vt:lpstr>Swingbench</vt:lpstr>
      <vt:lpstr>Swingbench</vt:lpstr>
      <vt:lpstr>Swingbench</vt:lpstr>
      <vt:lpstr>PowerPoint Presentation</vt:lpstr>
      <vt:lpstr>Testirali smo autonomni data warehouse</vt:lpstr>
      <vt:lpstr>Testirali smo autonomni data warehouse</vt:lpstr>
      <vt:lpstr>Što je ispod?</vt:lpstr>
      <vt:lpstr>Automatski backup</vt:lpstr>
      <vt:lpstr>Importali smo 233 GB (451 GB)</vt:lpstr>
      <vt:lpstr>Usporedili smo performanse</vt:lpstr>
      <vt:lpstr>Usporedili smo performanse -100 redaka </vt:lpstr>
      <vt:lpstr>Usporedili smo performanse - CTAS</vt:lpstr>
      <vt:lpstr>Usporedili smo performanse - CTAS</vt:lpstr>
      <vt:lpstr>Usporedili smo performanse - CTAS</vt:lpstr>
      <vt:lpstr>Usporedili smo performanse – result cache</vt:lpstr>
      <vt:lpstr>Usporedili smo performanse – result cache</vt:lpstr>
      <vt:lpstr>Usporedili smo performanse – result cache</vt:lpstr>
      <vt:lpstr>Usporedili smo performanse</vt:lpstr>
      <vt:lpstr>Bugovi na koje smo naišli i potencijalni problemi</vt:lpstr>
      <vt:lpstr>Kada sumiramo</vt:lpstr>
      <vt:lpstr>Oracle DBA u budućnosti</vt:lpstr>
      <vt:lpstr>Hvala</vt:lpstr>
    </vt:vector>
  </TitlesOfParts>
  <Manager/>
  <Company>A1 Telekom Austria AG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Rohringer Elisabeth</dc:creator>
  <cp:keywords/>
  <dc:description>Power Point Master Template for internal use only</dc:description>
  <cp:lastModifiedBy>Marko Saratlija</cp:lastModifiedBy>
  <cp:revision>113</cp:revision>
  <cp:lastPrinted>2017-12-12T15:25:25Z</cp:lastPrinted>
  <dcterms:created xsi:type="dcterms:W3CDTF">2018-08-16T07:12:55Z</dcterms:created>
  <dcterms:modified xsi:type="dcterms:W3CDTF">2018-10-15T08:58:28Z</dcterms:modified>
  <cp:category/>
</cp:coreProperties>
</file>